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74" r:id="rId7"/>
    <p:sldId id="260" r:id="rId8"/>
    <p:sldId id="261" r:id="rId9"/>
    <p:sldId id="262" r:id="rId10"/>
    <p:sldId id="270" r:id="rId11"/>
    <p:sldId id="272" r:id="rId12"/>
    <p:sldId id="273" r:id="rId13"/>
    <p:sldId id="268" r:id="rId14"/>
    <p:sldId id="263" r:id="rId15"/>
    <p:sldId id="264" r:id="rId16"/>
    <p:sldId id="265" r:id="rId17"/>
    <p:sldId id="266" r:id="rId18"/>
    <p:sldId id="271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5058-AA3D-410F-8B09-EBE0B78B2DB3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6F4F-C574-4EE9-B752-59268189C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28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5058-AA3D-410F-8B09-EBE0B78B2DB3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6F4F-C574-4EE9-B752-59268189C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55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5058-AA3D-410F-8B09-EBE0B78B2DB3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6F4F-C574-4EE9-B752-59268189C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67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5058-AA3D-410F-8B09-EBE0B78B2DB3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6F4F-C574-4EE9-B752-59268189C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70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5058-AA3D-410F-8B09-EBE0B78B2DB3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6F4F-C574-4EE9-B752-59268189C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65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5058-AA3D-410F-8B09-EBE0B78B2DB3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6F4F-C574-4EE9-B752-59268189C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37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5058-AA3D-410F-8B09-EBE0B78B2DB3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6F4F-C574-4EE9-B752-59268189C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5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5058-AA3D-410F-8B09-EBE0B78B2DB3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6F4F-C574-4EE9-B752-59268189C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3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5058-AA3D-410F-8B09-EBE0B78B2DB3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6F4F-C574-4EE9-B752-59268189C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51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5058-AA3D-410F-8B09-EBE0B78B2DB3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6F4F-C574-4EE9-B752-59268189C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54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5058-AA3D-410F-8B09-EBE0B78B2DB3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6F4F-C574-4EE9-B752-59268189C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35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45058-AA3D-410F-8B09-EBE0B78B2DB3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A6F4F-C574-4EE9-B752-59268189C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14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pressif.com/en/products/hardware/esp32/overview" TargetMode="External"/><Relationship Id="rId7" Type="http://schemas.openxmlformats.org/officeDocument/2006/relationships/hyperlink" Target="https://www.instructables.com/id/ESP-32-Camera-Streaming-Video-Over-WiFi-Getting-S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ectronics-lab.com/project/using-sg90-servo-motor-arduino/" TargetMode="External"/><Relationship Id="rId5" Type="http://schemas.openxmlformats.org/officeDocument/2006/relationships/hyperlink" Target="https://randomnerdtutorials.com/esp32-cam-video-streaming-face-recognition-arduino-ide/" TargetMode="External"/><Relationship Id="rId4" Type="http://schemas.openxmlformats.org/officeDocument/2006/relationships/hyperlink" Target="https://www.cytron.io/p-nodemcu-esp32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2874" y="1252025"/>
            <a:ext cx="10396024" cy="2518117"/>
          </a:xfrm>
        </p:spPr>
        <p:txBody>
          <a:bodyPr/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 Based Door Unlock System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9783" y="5225143"/>
            <a:ext cx="3775166" cy="151528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 Partha Bannerjee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753" y="4807132"/>
            <a:ext cx="6322423" cy="1679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Vikash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Mahato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(16900317001)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Tamojit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Saha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(16900317002)</a:t>
            </a:r>
          </a:p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Tamal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Mandal(16900317003)</a:t>
            </a:r>
          </a:p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Subhayan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Bhowmick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(16900317005)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10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73" y="91441"/>
            <a:ext cx="9768839" cy="940526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DIAGRAM: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3" y="1031968"/>
            <a:ext cx="11806644" cy="5721530"/>
          </a:xfrm>
        </p:spPr>
      </p:pic>
    </p:spTree>
    <p:extLst>
      <p:ext uri="{BB962C8B-B14F-4D97-AF65-F5344CB8AC3E}">
        <p14:creationId xmlns:p14="http://schemas.microsoft.com/office/powerpoint/2010/main" val="9352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3" y="143057"/>
            <a:ext cx="10883537" cy="1176292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Diagram: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C:\Users\user\Desktop\Circuit Diagram1.jpg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" y="1319349"/>
            <a:ext cx="11965577" cy="539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29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9" y="365126"/>
            <a:ext cx="1946365" cy="32720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Content Placeholder 3" descr="C:\Users\user\Desktop\esp 32 cam to esp 32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32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4" y="195944"/>
            <a:ext cx="8229600" cy="1295231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r>
              <a:rPr lang="en-US" sz="7200" dirty="0" smtClean="0"/>
              <a:t> </a:t>
            </a:r>
            <a:endParaRPr lang="en-IN" sz="7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215" y="4017819"/>
            <a:ext cx="4440599" cy="2668187"/>
          </a:xfrm>
        </p:spPr>
      </p:pic>
      <p:pic>
        <p:nvPicPr>
          <p:cNvPr id="7" name="Picture 4" descr="Image result for door camera view">
            <a:extLst>
              <a:ext uri="{FF2B5EF4-FFF2-40B4-BE49-F238E27FC236}">
                <a16:creationId xmlns:a16="http://schemas.microsoft.com/office/drawing/2014/main" id="{75281B46-D324-46D1-B1CE-0462CF306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4" y="1606732"/>
            <a:ext cx="4850907" cy="245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584874" y="1631879"/>
            <a:ext cx="6381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5763" indent="-385763">
              <a:buFont typeface="Arial" panose="020B0604020202020204" pitchFamily="34" charset="0"/>
              <a:buChar char="•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itchFamily="18" charset="0"/>
              </a:rPr>
              <a:t>Automatic Access </a:t>
            </a:r>
            <a:r>
              <a:rPr lang="en-IN" sz="2400" b="1" dirty="0">
                <a:latin typeface="Times New Roman" panose="02020603050405020304" pitchFamily="18" charset="0"/>
                <a:cs typeface="Times New Roman" pitchFamily="18" charset="0"/>
              </a:rPr>
              <a:t>and security 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85763" indent="-385763">
              <a:buFont typeface="Arial" panose="020B0604020202020204" pitchFamily="34" charset="0"/>
              <a:buChar char="•"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Store multiple images in Database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384" y="4545143"/>
            <a:ext cx="4850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Can Capture any unwanted things in front of door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Easily access from anywhere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98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7" y="91440"/>
            <a:ext cx="5812970" cy="1110343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IN" sz="7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69" y="1201783"/>
            <a:ext cx="6270171" cy="5486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sym typeface="Wingdings" panose="05000000000000000000" pitchFamily="2" charset="2"/>
              </a:rPr>
              <a:t>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Security </a:t>
            </a:r>
            <a:endParaRPr 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High Accuracy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Real Time Surveillance </a:t>
            </a:r>
            <a:endParaRPr 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Easy Integration </a:t>
            </a: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Process</a:t>
            </a:r>
          </a:p>
          <a:p>
            <a:pPr marL="0" indent="0">
              <a:buNone/>
            </a:pPr>
            <a:endParaRPr 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Cheaper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than other conventional locks with such </a:t>
            </a: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facilities</a:t>
            </a:r>
          </a:p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Nearly no false-positive face detection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1" y="1672046"/>
            <a:ext cx="5408022" cy="437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6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2" y="154745"/>
            <a:ext cx="6822832" cy="1670880"/>
          </a:xfrm>
        </p:spPr>
        <p:txBody>
          <a:bodyPr/>
          <a:lstStyle/>
          <a:p>
            <a:r>
              <a:rPr lang="en-US" sz="7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en-IN" sz="7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99560" cy="47017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Poor Internet Connection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Camera Angle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Power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failure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2" descr="Image result for no internet">
            <a:extLst>
              <a:ext uri="{FF2B5EF4-FFF2-40B4-BE49-F238E27FC236}">
                <a16:creationId xmlns:a16="http://schemas.microsoft.com/office/drawing/2014/main" id="{B34AB251-77DE-499E-99B2-254A83988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812" y="1825625"/>
            <a:ext cx="2194560" cy="225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lated image">
            <a:extLst>
              <a:ext uri="{FF2B5EF4-FFF2-40B4-BE49-F238E27FC236}">
                <a16:creationId xmlns:a16="http://schemas.microsoft.com/office/drawing/2014/main" id="{06EFF79D-7550-4ED4-86DD-C85C3698E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806" y="4317938"/>
            <a:ext cx="2104000" cy="189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29" y="1811558"/>
            <a:ext cx="2539218" cy="22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1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166" y="140677"/>
            <a:ext cx="6710289" cy="1181687"/>
          </a:xfrm>
        </p:spPr>
        <p:txBody>
          <a:bodyPr>
            <a:noAutofit/>
          </a:bodyPr>
          <a:lstStyle/>
          <a:p>
            <a:r>
              <a:rPr lang="en-IN" sz="6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IN" sz="60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endParaRPr lang="en-IN" sz="6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mage result for future scop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695" y="1575582"/>
            <a:ext cx="5162843" cy="475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24486" y="1575582"/>
            <a:ext cx="634452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Connect to cloud for storing video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b="1" dirty="0" smtClean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endParaRPr lang="en-IN" sz="2800" b="1" dirty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Motion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detection triggering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mechanism</a:t>
            </a:r>
          </a:p>
          <a:p>
            <a:endParaRPr lang="en-IN" sz="2800" b="1" dirty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b="1" dirty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RFID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Card based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lock</a:t>
            </a:r>
          </a:p>
          <a:p>
            <a:endParaRPr lang="en-IN" sz="2800" b="1" dirty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AI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based Face Detection Unlock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3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97172" cy="1325563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18909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Smaller, lighter and with lower power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consumption</a:t>
            </a:r>
          </a:p>
          <a:p>
            <a:pPr marL="0" indent="0">
              <a:buNone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Cheaper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than other security based systems with same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features</a:t>
            </a:r>
          </a:p>
          <a:p>
            <a:pPr marL="0" indent="0">
              <a:buNone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Nearly </a:t>
            </a:r>
            <a:r>
              <a:rPr lang="en-IN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no false-positive face detection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869" y="1632857"/>
            <a:ext cx="5381896" cy="454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54" y="169817"/>
            <a:ext cx="7471955" cy="1515291"/>
          </a:xfrm>
        </p:spPr>
        <p:txBody>
          <a:bodyPr/>
          <a:lstStyle/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Bibliography: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35937" cy="48364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www.espressif.com/en/products/hardware/esp32/overview</a:t>
            </a: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www.cytron.io/p-nodemcu-esp32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hlinkClick r:id="rId5"/>
              </a:rPr>
              <a:t>https://randomnerdtutorials.com/esp32-cam-video-streaming-face-recognition-arduino-ide</a:t>
            </a:r>
            <a:r>
              <a:rPr lang="en-IN" dirty="0" smtClean="0">
                <a:hlinkClick r:id="rId5"/>
              </a:rPr>
              <a:t>/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hlinkClick r:id="rId6"/>
              </a:rPr>
              <a:t>https://www.electronics-lab.com/project/using-sg90-servo-motor-arduino</a:t>
            </a:r>
            <a:r>
              <a:rPr lang="en-IN" dirty="0" smtClean="0">
                <a:hlinkClick r:id="rId6"/>
              </a:rPr>
              <a:t>/</a:t>
            </a: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hlinkClick r:id="rId7"/>
              </a:rPr>
              <a:t>https://www.instructables.com/id/ESP-32-Camera-Streaming-Video-Over-WiFi-Getting-St</a:t>
            </a:r>
            <a:r>
              <a:rPr lang="en-IN" dirty="0" smtClean="0">
                <a:hlinkClick r:id="rId7"/>
              </a:rPr>
              <a:t>/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0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266998">
            <a:off x="2225011" y="988997"/>
            <a:ext cx="10515600" cy="4402564"/>
          </a:xfrm>
        </p:spPr>
        <p:txBody>
          <a:bodyPr>
            <a:noAutofit/>
          </a:bodyPr>
          <a:lstStyle/>
          <a:p>
            <a:r>
              <a:rPr lang="en-US" sz="166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THANK YOU</a:t>
            </a:r>
            <a:endParaRPr lang="en-IN" sz="166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26925"/>
            <a:ext cx="10515600" cy="209005"/>
          </a:xfrm>
        </p:spPr>
        <p:txBody>
          <a:bodyPr>
            <a:normAutofit fontScale="40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626" y="0"/>
            <a:ext cx="5978768" cy="1153551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Contains:</a:t>
            </a:r>
            <a:endParaRPr lang="en-IN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188" y="1153551"/>
            <a:ext cx="9144000" cy="5528603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NodeMCU-ESP32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 Module-ESP32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Stepper Motor-SG90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Driver-L298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Diagram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30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6753"/>
            <a:ext cx="9339942" cy="1110343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196" y="1632857"/>
            <a:ext cx="5943598" cy="501613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Times New Roman" panose="02020603050405020304" pitchFamily="18" charset="0"/>
                <a:cs typeface="Times New Roman" pitchFamily="18" charset="0"/>
              </a:rPr>
              <a:t>OBJECTIVE:</a:t>
            </a:r>
          </a:p>
          <a:p>
            <a:pPr algn="l"/>
            <a:endParaRPr lang="en-IN" b="1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IOT based project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Home Automation Based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Security System</a:t>
            </a:r>
          </a:p>
          <a:p>
            <a:pPr algn="l"/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Face Recognition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Over Internet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¯"/>
            </a:pP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More preferred in market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nowadays.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011679"/>
            <a:ext cx="4532812" cy="380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2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92" y="182881"/>
            <a:ext cx="8595359" cy="1097279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Things: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92" y="1802674"/>
            <a:ext cx="4924697" cy="491163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ACTUATORS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</a:p>
          <a:p>
            <a:pPr algn="l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&amp;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72" y="1698172"/>
            <a:ext cx="5682342" cy="433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2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166" y="143691"/>
            <a:ext cx="10437222" cy="1586187"/>
          </a:xfrm>
        </p:spPr>
        <p:txBody>
          <a:bodyPr>
            <a:normAutofit fontScale="90000"/>
          </a:bodyPr>
          <a:lstStyle/>
          <a:p>
            <a:r>
              <a:rPr lang="en-IN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NODEMCU-ESP32: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349" y="1729879"/>
            <a:ext cx="6178732" cy="4396601"/>
          </a:xfrm>
        </p:spPr>
      </p:pic>
      <p:sp>
        <p:nvSpPr>
          <p:cNvPr id="5" name="TextBox 4"/>
          <p:cNvSpPr txBox="1"/>
          <p:nvPr/>
        </p:nvSpPr>
        <p:spPr>
          <a:xfrm>
            <a:off x="195943" y="1436914"/>
            <a:ext cx="55517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 core 32-bit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2.4 GHz Wi-Fi and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</a:p>
          <a:p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4MByte flash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endParaRPr lang="en-I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520KByte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</a:p>
          <a:p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Ultra-Low Power Consumption</a:t>
            </a:r>
          </a:p>
        </p:txBody>
      </p:sp>
    </p:spTree>
    <p:extLst>
      <p:ext uri="{BB962C8B-B14F-4D97-AF65-F5344CB8AC3E}">
        <p14:creationId xmlns:p14="http://schemas.microsoft.com/office/powerpoint/2010/main" val="325653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606" y="52251"/>
            <a:ext cx="5029200" cy="862149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 Configuration: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" y="1097280"/>
            <a:ext cx="10789920" cy="5760719"/>
          </a:xfrm>
        </p:spPr>
      </p:pic>
    </p:spTree>
    <p:extLst>
      <p:ext uri="{BB962C8B-B14F-4D97-AF65-F5344CB8AC3E}">
        <p14:creationId xmlns:p14="http://schemas.microsoft.com/office/powerpoint/2010/main" val="2942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149" y="117566"/>
            <a:ext cx="11408228" cy="105809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ESP32-CAM: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6115" y="1280160"/>
            <a:ext cx="5525588" cy="5355771"/>
          </a:xfrm>
        </p:spPr>
        <p:txBody>
          <a:bodyPr>
            <a:noAutofit/>
          </a:bodyPr>
          <a:lstStyle/>
          <a:p>
            <a:pPr algn="l"/>
            <a:endParaRPr lang="en-I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32-bit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  <a:p>
            <a:pPr algn="l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to 160MHz clock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</a:p>
          <a:p>
            <a:pPr algn="l"/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520 KB SRAM, external </a:t>
            </a:r>
            <a:r>
              <a:rPr lang="sv-S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4MPSRAM</a:t>
            </a:r>
          </a:p>
          <a:p>
            <a:pPr algn="l"/>
            <a:endParaRPr lang="sv-SE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OV2640 and OV7670 cameras, built-in flash lamp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" y="1371600"/>
            <a:ext cx="5982789" cy="536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2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806" y="91441"/>
            <a:ext cx="8268789" cy="1599248"/>
          </a:xfrm>
        </p:spPr>
        <p:txBody>
          <a:bodyPr>
            <a:normAutofit fontScale="90000"/>
          </a:bodyPr>
          <a:lstStyle/>
          <a:p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SG90 Servo </a:t>
            </a:r>
            <a:r>
              <a:rPr lang="en-IN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Motor: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326" y="1690689"/>
            <a:ext cx="6936377" cy="5010557"/>
          </a:xfrm>
        </p:spPr>
      </p:pic>
      <p:sp>
        <p:nvSpPr>
          <p:cNvPr id="4" name="TextBox 3"/>
          <p:cNvSpPr txBox="1"/>
          <p:nvPr/>
        </p:nvSpPr>
        <p:spPr>
          <a:xfrm>
            <a:off x="235131" y="2076994"/>
            <a:ext cx="45981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5V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Torque: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2.5kg/cm</a:t>
            </a:r>
          </a:p>
          <a:p>
            <a:endParaRPr lang="en-I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speed is 0.1s/60°</a:t>
            </a:r>
          </a:p>
        </p:txBody>
      </p:sp>
    </p:spTree>
    <p:extLst>
      <p:ext uri="{BB962C8B-B14F-4D97-AF65-F5344CB8AC3E}">
        <p14:creationId xmlns:p14="http://schemas.microsoft.com/office/powerpoint/2010/main" val="406948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3" y="98474"/>
            <a:ext cx="11704319" cy="1139483"/>
          </a:xfrm>
        </p:spPr>
        <p:txBody>
          <a:bodyPr>
            <a:noAutofit/>
          </a:bodyPr>
          <a:lstStyle/>
          <a:p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Driver </a:t>
            </a:r>
            <a:r>
              <a:rPr lang="en-IN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Module(L298):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394" y="1658983"/>
            <a:ext cx="6778618" cy="4963886"/>
          </a:xfrm>
        </p:spPr>
      </p:pic>
      <p:sp>
        <p:nvSpPr>
          <p:cNvPr id="6" name="TextBox 5"/>
          <p:cNvSpPr txBox="1"/>
          <p:nvPr/>
        </p:nvSpPr>
        <p:spPr>
          <a:xfrm flipH="1">
            <a:off x="351693" y="2067949"/>
            <a:ext cx="46845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voltage: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5V-35V</a:t>
            </a:r>
          </a:p>
          <a:p>
            <a:endParaRPr lang="en-IN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current: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2A</a:t>
            </a:r>
          </a:p>
          <a:p>
            <a:endParaRPr lang="en-IN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Weight: 26 gm</a:t>
            </a:r>
          </a:p>
        </p:txBody>
      </p:sp>
    </p:spTree>
    <p:extLst>
      <p:ext uri="{BB962C8B-B14F-4D97-AF65-F5344CB8AC3E}">
        <p14:creationId xmlns:p14="http://schemas.microsoft.com/office/powerpoint/2010/main" val="116338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302</Words>
  <Application>Microsoft Office PowerPoint</Application>
  <PresentationFormat>Widescreen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Cooper Black</vt:lpstr>
      <vt:lpstr>Courier New</vt:lpstr>
      <vt:lpstr>Times New Roman</vt:lpstr>
      <vt:lpstr>Wingdings</vt:lpstr>
      <vt:lpstr>Office Theme</vt:lpstr>
      <vt:lpstr>Face Detection Based Door Unlock System by IOT</vt:lpstr>
      <vt:lpstr>Contains:</vt:lpstr>
      <vt:lpstr>INTRODUCTION:</vt:lpstr>
      <vt:lpstr>Internet Of Things:</vt:lpstr>
      <vt:lpstr>NODEMCU-ESP32: </vt:lpstr>
      <vt:lpstr>Pin Configuration:</vt:lpstr>
      <vt:lpstr> ESP32-CAM:</vt:lpstr>
      <vt:lpstr>SG90 Servo Motor: </vt:lpstr>
      <vt:lpstr>Motor Driver Module(L298):</vt:lpstr>
      <vt:lpstr>BLOCK DIAGRAM:</vt:lpstr>
      <vt:lpstr>Circuit Diagram:</vt:lpstr>
      <vt:lpstr>PowerPoint Presentation</vt:lpstr>
      <vt:lpstr>APPLICATIONS: </vt:lpstr>
      <vt:lpstr>Advantages:</vt:lpstr>
      <vt:lpstr>Disadvantages:</vt:lpstr>
      <vt:lpstr>FUTURE SCOPE:</vt:lpstr>
      <vt:lpstr>Conclusion:</vt:lpstr>
      <vt:lpstr>Bibliography: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Based Door Unlock System by IOT</dc:title>
  <dc:creator>Tamojit</dc:creator>
  <cp:lastModifiedBy>Tamojit</cp:lastModifiedBy>
  <cp:revision>49</cp:revision>
  <dcterms:created xsi:type="dcterms:W3CDTF">2019-11-17T19:06:43Z</dcterms:created>
  <dcterms:modified xsi:type="dcterms:W3CDTF">2019-11-28T15:54:31Z</dcterms:modified>
</cp:coreProperties>
</file>