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DEDF5-A3FA-43E8-AB2B-6F0406D6A154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B8137-181C-4111-A84F-1F6FB090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B8137-181C-4111-A84F-1F6FB0909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D21171-2862-4AC4-8B66-EE813AB1637D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58C4A3E-CC16-49F4-AC6B-C6B8170D8F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 a hero.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514600"/>
            <a:ext cx="352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Branding: Be a hero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312572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2097795"/>
            <a:ext cx="312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Christopher Reeve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4038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Clark Kent became Superman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Evermore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C-Constant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D-Dependable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R-Real-time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F-Functional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990600"/>
          </a:xfrm>
        </p:spPr>
        <p:txBody>
          <a:bodyPr/>
          <a:lstStyle/>
          <a:p>
            <a:r>
              <a:rPr lang="en-US" dirty="0" smtClean="0"/>
              <a:t>Focal Points: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29" y="1524000"/>
            <a:ext cx="8229600" cy="1066800"/>
          </a:xfrm>
        </p:spPr>
        <p:txBody>
          <a:bodyPr/>
          <a:lstStyle/>
          <a:p>
            <a:r>
              <a:rPr lang="en-US" dirty="0" smtClean="0"/>
              <a:t>Empowering individuals with limited mobility</a:t>
            </a:r>
          </a:p>
          <a:p>
            <a:pPr lvl="1"/>
            <a:r>
              <a:rPr lang="en-US" b="1" dirty="0" smtClean="0"/>
              <a:t>Giving the user a voice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39" y="3733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Innovated </a:t>
            </a:r>
            <a:r>
              <a:rPr lang="en-US" dirty="0"/>
              <a:t>User Interface</a:t>
            </a:r>
          </a:p>
          <a:p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Mobile focus</a:t>
            </a:r>
            <a:endParaRPr lang="en-US" dirty="0"/>
          </a:p>
          <a:p>
            <a:r>
              <a:rPr lang="en-US" dirty="0" smtClean="0"/>
              <a:t>Incentive Based</a:t>
            </a:r>
          </a:p>
          <a:p>
            <a:r>
              <a:rPr lang="en-US" dirty="0" smtClean="0"/>
              <a:t>Issue Solving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&amp; Financial 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Point System</a:t>
            </a:r>
          </a:p>
          <a:p>
            <a:pPr lvl="2"/>
            <a:r>
              <a:rPr lang="en-US" dirty="0" smtClean="0"/>
              <a:t>Up Vote</a:t>
            </a:r>
          </a:p>
          <a:p>
            <a:pPr lvl="2"/>
            <a:r>
              <a:rPr lang="en-US" dirty="0" smtClean="0"/>
              <a:t>Down Vote</a:t>
            </a:r>
          </a:p>
          <a:p>
            <a:pPr lvl="1"/>
            <a:r>
              <a:rPr lang="en-US" dirty="0" smtClean="0"/>
              <a:t>Badges</a:t>
            </a:r>
          </a:p>
          <a:p>
            <a:pPr lvl="2"/>
            <a:r>
              <a:rPr lang="en-US" dirty="0" smtClean="0"/>
              <a:t>Flame – 1</a:t>
            </a:r>
            <a:r>
              <a:rPr lang="en-US" baseline="30000" dirty="0" smtClean="0"/>
              <a:t>st</a:t>
            </a:r>
            <a:r>
              <a:rPr lang="en-US" dirty="0" smtClean="0"/>
              <a:t> Picture Post</a:t>
            </a:r>
          </a:p>
          <a:p>
            <a:pPr lvl="2"/>
            <a:r>
              <a:rPr lang="en-US" dirty="0" smtClean="0"/>
              <a:t>Crown – 2 Up Votes</a:t>
            </a:r>
          </a:p>
          <a:p>
            <a:pPr lvl="2"/>
            <a:r>
              <a:rPr lang="en-US" dirty="0" smtClean="0"/>
              <a:t>S (Superman) Logo – Top Score</a:t>
            </a:r>
            <a:endParaRPr lang="en-US" dirty="0"/>
          </a:p>
          <a:p>
            <a:r>
              <a:rPr lang="en-US" dirty="0" smtClean="0"/>
              <a:t>Financial</a:t>
            </a:r>
          </a:p>
          <a:p>
            <a:pPr lvl="1"/>
            <a:r>
              <a:rPr lang="en-US" dirty="0" smtClean="0"/>
              <a:t>Participating </a:t>
            </a:r>
            <a:r>
              <a:rPr lang="en-US" dirty="0"/>
              <a:t>Partners</a:t>
            </a:r>
          </a:p>
          <a:p>
            <a:pPr lvl="2"/>
            <a:r>
              <a:rPr lang="en-US" dirty="0"/>
              <a:t>Provide </a:t>
            </a:r>
            <a:r>
              <a:rPr lang="en-US" dirty="0" smtClean="0"/>
              <a:t>Discounted </a:t>
            </a:r>
            <a:r>
              <a:rPr lang="en-US" dirty="0"/>
              <a:t>P</a:t>
            </a:r>
            <a:r>
              <a:rPr lang="en-US" dirty="0" smtClean="0"/>
              <a:t>roduct</a:t>
            </a:r>
          </a:p>
          <a:p>
            <a:pPr lvl="2"/>
            <a:r>
              <a:rPr lang="en-US" dirty="0" smtClean="0"/>
              <a:t>Market Penetration</a:t>
            </a:r>
          </a:p>
          <a:p>
            <a:pPr lvl="2"/>
            <a:r>
              <a:rPr lang="en-US" dirty="0" smtClean="0"/>
              <a:t>Client Identification – Contractors/Consultants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Community</a:t>
            </a:r>
          </a:p>
          <a:p>
            <a:pPr lvl="1"/>
            <a:r>
              <a:rPr lang="en-US" dirty="0" smtClean="0"/>
              <a:t>Chat Room</a:t>
            </a:r>
          </a:p>
          <a:p>
            <a:pPr lvl="1"/>
            <a:r>
              <a:rPr lang="en-US" dirty="0" smtClean="0"/>
              <a:t>Social Media Sharing</a:t>
            </a:r>
          </a:p>
          <a:p>
            <a:r>
              <a:rPr lang="en-US" dirty="0" smtClean="0"/>
              <a:t>Emergency Help Button</a:t>
            </a:r>
          </a:p>
          <a:p>
            <a:pPr lvl="1"/>
            <a:r>
              <a:rPr lang="en-US" dirty="0" smtClean="0"/>
              <a:t>Contact local municipality services</a:t>
            </a:r>
          </a:p>
          <a:p>
            <a:r>
              <a:rPr lang="en-US" dirty="0" smtClean="0"/>
              <a:t>Increased Incentives</a:t>
            </a:r>
          </a:p>
          <a:p>
            <a:r>
              <a:rPr lang="en-US" dirty="0" smtClean="0"/>
              <a:t>Integration of Existing Applications</a:t>
            </a:r>
          </a:p>
          <a:p>
            <a:pPr lvl="1"/>
            <a:r>
              <a:rPr lang="en-US" dirty="0" smtClean="0"/>
              <a:t>Mentors</a:t>
            </a:r>
          </a:p>
          <a:p>
            <a:r>
              <a:rPr lang="en-US" dirty="0" smtClean="0"/>
              <a:t>Potential Uber Service for Disable</a:t>
            </a:r>
          </a:p>
          <a:p>
            <a:r>
              <a:rPr lang="en-US" dirty="0" smtClean="0"/>
              <a:t>Pins for Local Services</a:t>
            </a:r>
          </a:p>
          <a:p>
            <a:pPr lvl="1"/>
            <a:r>
              <a:rPr lang="en-US" dirty="0" smtClean="0"/>
              <a:t>Medical Help</a:t>
            </a:r>
          </a:p>
          <a:p>
            <a:pPr lvl="1"/>
            <a:r>
              <a:rPr lang="en-US" dirty="0" smtClean="0"/>
              <a:t>Parts for Equipment</a:t>
            </a:r>
          </a:p>
          <a:p>
            <a:r>
              <a:rPr lang="en-US" dirty="0" smtClean="0"/>
              <a:t>Legislative – Email </a:t>
            </a:r>
            <a:r>
              <a:rPr lang="en-US" dirty="0"/>
              <a:t>L</a:t>
            </a:r>
            <a:r>
              <a:rPr lang="en-US" dirty="0" smtClean="0"/>
              <a:t>ocal Representative</a:t>
            </a:r>
          </a:p>
          <a:p>
            <a:r>
              <a:rPr lang="en-US" dirty="0" smtClean="0"/>
              <a:t>Resource Database </a:t>
            </a:r>
            <a:r>
              <a:rPr lang="en-US" dirty="0"/>
              <a:t>I</a:t>
            </a:r>
            <a:r>
              <a:rPr lang="en-US" dirty="0" smtClean="0"/>
              <a:t>ntegration</a:t>
            </a:r>
          </a:p>
        </p:txBody>
      </p:sp>
    </p:spTree>
    <p:extLst>
      <p:ext uri="{BB962C8B-B14F-4D97-AF65-F5344CB8AC3E}">
        <p14:creationId xmlns:p14="http://schemas.microsoft.com/office/powerpoint/2010/main" val="32942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Presenting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616</TotalTime>
  <Words>136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Evermore</vt:lpstr>
      <vt:lpstr>Branding: Be a hero</vt:lpstr>
      <vt:lpstr>Focal Points:</vt:lpstr>
      <vt:lpstr>Community &amp; Financial Incentives</vt:lpstr>
      <vt:lpstr>Future Expansion</vt:lpstr>
      <vt:lpstr>Presenting Application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</dc:title>
  <dc:creator>Corey</dc:creator>
  <cp:lastModifiedBy>Corey</cp:lastModifiedBy>
  <cp:revision>41</cp:revision>
  <dcterms:created xsi:type="dcterms:W3CDTF">2016-02-06T02:10:49Z</dcterms:created>
  <dcterms:modified xsi:type="dcterms:W3CDTF">2016-02-06T12:42:40Z</dcterms:modified>
</cp:coreProperties>
</file>