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4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noLimit</a:t>
            </a:r>
            <a:r>
              <a:rPr lang="en-US" dirty="0" smtClean="0"/>
              <a:t> (Team-2)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Monique Shotande </a:t>
            </a:r>
          </a:p>
          <a:p>
            <a:r>
              <a:rPr lang="en-US" dirty="0" smtClean="0"/>
              <a:t>Michael Dennis</a:t>
            </a:r>
          </a:p>
          <a:p>
            <a:r>
              <a:rPr lang="en-US" dirty="0" smtClean="0"/>
              <a:t>Ricardo Joseph</a:t>
            </a:r>
          </a:p>
          <a:p>
            <a:r>
              <a:rPr lang="en-US" dirty="0" smtClean="0"/>
              <a:t>Delano Igbinoba</a:t>
            </a:r>
          </a:p>
          <a:p>
            <a:r>
              <a:rPr lang="en-US" dirty="0" smtClean="0"/>
              <a:t>Jordan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</a:t>
            </a:r>
            <a:r>
              <a:rPr lang="en-US" sz="2800" dirty="0" err="1" smtClean="0"/>
              <a:t>NoLimit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Assist individuals with disabilities</a:t>
            </a:r>
          </a:p>
          <a:p>
            <a:r>
              <a:rPr lang="en-US" sz="2800" dirty="0" smtClean="0"/>
              <a:t>Encourage individuals volunteer</a:t>
            </a:r>
          </a:p>
        </p:txBody>
      </p:sp>
    </p:spTree>
    <p:extLst>
      <p:ext uri="{BB962C8B-B14F-4D97-AF65-F5344CB8AC3E}">
        <p14:creationId xmlns:p14="http://schemas.microsoft.com/office/powerpoint/2010/main" val="11119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2" t="13766"/>
          <a:stretch/>
        </p:blipFill>
        <p:spPr>
          <a:xfrm>
            <a:off x="754018" y="1739900"/>
            <a:ext cx="999499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9" t="14541" b="10968"/>
          <a:stretch/>
        </p:blipFill>
        <p:spPr>
          <a:xfrm>
            <a:off x="545559" y="1816100"/>
            <a:ext cx="11084330" cy="48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97" t="13726" r="5348" b="7912"/>
          <a:stretch/>
        </p:blipFill>
        <p:spPr>
          <a:xfrm>
            <a:off x="731263" y="1727201"/>
            <a:ext cx="10040499" cy="50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75" y="1567554"/>
            <a:ext cx="6610525" cy="51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Compatibility Issues</a:t>
            </a:r>
          </a:p>
          <a:p>
            <a:pPr lvl="1"/>
            <a:r>
              <a:rPr lang="en-US" sz="3000" dirty="0" err="1" smtClean="0"/>
              <a:t>MeteorJs</a:t>
            </a:r>
            <a:r>
              <a:rPr lang="en-US" sz="3000" dirty="0" smtClean="0"/>
              <a:t> + Bootstrap</a:t>
            </a:r>
            <a:endParaRPr lang="en-US" sz="3000" dirty="0" smtClean="0"/>
          </a:p>
          <a:p>
            <a:r>
              <a:rPr lang="en-US" sz="3200" dirty="0" smtClean="0"/>
              <a:t>Location, Location, </a:t>
            </a:r>
            <a:r>
              <a:rPr lang="en-US" sz="3200" dirty="0" smtClean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6287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Extended to Android and </a:t>
            </a:r>
            <a:r>
              <a:rPr lang="en-US" sz="3200" dirty="0" err="1" smtClean="0"/>
              <a:t>iOS</a:t>
            </a:r>
            <a:endParaRPr lang="en-US" sz="3200" dirty="0" smtClean="0"/>
          </a:p>
          <a:p>
            <a:r>
              <a:rPr lang="en-US" sz="3200" dirty="0" smtClean="0"/>
              <a:t>More secure database</a:t>
            </a:r>
          </a:p>
          <a:p>
            <a:r>
              <a:rPr lang="en-US" sz="3200" dirty="0" smtClean="0"/>
              <a:t>Sponsorship</a:t>
            </a:r>
          </a:p>
          <a:p>
            <a:r>
              <a:rPr lang="en-US" sz="3200" dirty="0" smtClean="0"/>
              <a:t>Extend Hangout Feature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57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93</TotalTime>
  <Words>60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noLimit (Team-2)</vt:lpstr>
      <vt:lpstr>Motivation &amp; Overview</vt:lpstr>
      <vt:lpstr>Features</vt:lpstr>
      <vt:lpstr>Features</vt:lpstr>
      <vt:lpstr>Features</vt:lpstr>
      <vt:lpstr>Features</vt:lpstr>
      <vt:lpstr>Limitations &amp; Challenges</vt:lpstr>
      <vt:lpstr>Future Plans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noLimit (Team-2)</dc:title>
  <dc:creator>Delano Igbinoba</dc:creator>
  <cp:lastModifiedBy>Monique Shotande</cp:lastModifiedBy>
  <cp:revision>19</cp:revision>
  <dcterms:created xsi:type="dcterms:W3CDTF">2016-02-06T10:45:00Z</dcterms:created>
  <dcterms:modified xsi:type="dcterms:W3CDTF">2016-02-06T12:56:15Z</dcterms:modified>
</cp:coreProperties>
</file>