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miked914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noLimit</a:t>
            </a:r>
            <a:r>
              <a:rPr lang="en-US" dirty="0" smtClean="0"/>
              <a:t> (Team-2)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Monique Shotande </a:t>
            </a:r>
          </a:p>
          <a:p>
            <a:r>
              <a:rPr lang="en-US" dirty="0" smtClean="0"/>
              <a:t>Michael Dennis</a:t>
            </a:r>
          </a:p>
          <a:p>
            <a:r>
              <a:rPr lang="en-US" dirty="0" smtClean="0"/>
              <a:t>Ricardo Joseph</a:t>
            </a:r>
          </a:p>
          <a:p>
            <a:r>
              <a:rPr lang="en-US" dirty="0" smtClean="0"/>
              <a:t>Delano Igbinoba</a:t>
            </a:r>
          </a:p>
          <a:p>
            <a:r>
              <a:rPr lang="en-US" dirty="0" smtClean="0"/>
              <a:t>Jordan 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Why </a:t>
            </a:r>
            <a:r>
              <a:rPr lang="en-US" sz="2800" dirty="0" err="1" smtClean="0"/>
              <a:t>NoLimit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Assist individuals with disabilities</a:t>
            </a:r>
          </a:p>
          <a:p>
            <a:r>
              <a:rPr lang="en-US" sz="2800" dirty="0" smtClean="0"/>
              <a:t>Encourage individuals volunteer</a:t>
            </a:r>
          </a:p>
        </p:txBody>
      </p:sp>
    </p:spTree>
    <p:extLst>
      <p:ext uri="{BB962C8B-B14F-4D97-AF65-F5344CB8AC3E}">
        <p14:creationId xmlns:p14="http://schemas.microsoft.com/office/powerpoint/2010/main" val="11119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3" name="Content Placeholder 2">
            <a:hlinkClick r:id="rId2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62" t="13766"/>
          <a:stretch/>
        </p:blipFill>
        <p:spPr>
          <a:xfrm>
            <a:off x="754018" y="1739900"/>
            <a:ext cx="999499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 smtClean="0"/>
              <a:t>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Extended to Android and </a:t>
            </a:r>
            <a:r>
              <a:rPr lang="en-US" sz="3200" dirty="0" err="1" smtClean="0"/>
              <a:t>iOS</a:t>
            </a:r>
            <a:endParaRPr lang="en-US" sz="3200" dirty="0" smtClean="0"/>
          </a:p>
          <a:p>
            <a:r>
              <a:rPr lang="en-US" sz="3200" dirty="0" smtClean="0"/>
              <a:t>More secure database</a:t>
            </a:r>
          </a:p>
          <a:p>
            <a:r>
              <a:rPr lang="en-US" sz="3200" dirty="0" smtClean="0"/>
              <a:t>Sponsorship</a:t>
            </a:r>
          </a:p>
          <a:p>
            <a:r>
              <a:rPr lang="en-US" sz="3200" dirty="0" smtClean="0"/>
              <a:t>Extend Hangout Feature</a:t>
            </a:r>
          </a:p>
          <a:p>
            <a:r>
              <a:rPr lang="en-US" sz="3200" dirty="0" smtClean="0"/>
              <a:t>Social </a:t>
            </a:r>
            <a:r>
              <a:rPr lang="en-US" sz="3200" dirty="0" smtClean="0"/>
              <a:t>Media</a:t>
            </a:r>
          </a:p>
          <a:p>
            <a:r>
              <a:rPr lang="en-US" sz="3200" dirty="0" smtClean="0"/>
              <a:t>Audio-enabled reviews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57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00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192</TotalTime>
  <Words>48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noLimit (Team-2)</vt:lpstr>
      <vt:lpstr>Motivation &amp; Overview</vt:lpstr>
      <vt:lpstr>Features</vt:lpstr>
      <vt:lpstr>Future Enhancements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noLimit (Team-2)</dc:title>
  <dc:creator>Delano Igbinoba</dc:creator>
  <cp:lastModifiedBy>Delano Igbinoba</cp:lastModifiedBy>
  <cp:revision>23</cp:revision>
  <dcterms:created xsi:type="dcterms:W3CDTF">2016-02-06T10:45:00Z</dcterms:created>
  <dcterms:modified xsi:type="dcterms:W3CDTF">2016-02-06T16:31:59Z</dcterms:modified>
</cp:coreProperties>
</file>