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noLimit</a:t>
            </a:r>
            <a:r>
              <a:rPr lang="en-US" dirty="0" smtClean="0"/>
              <a:t> (Team-2)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Monique </a:t>
            </a:r>
            <a:r>
              <a:rPr lang="en-US" dirty="0" err="1" smtClean="0"/>
              <a:t>Shontande</a:t>
            </a:r>
            <a:r>
              <a:rPr lang="en-US" dirty="0" smtClean="0"/>
              <a:t> (Grandmaster)</a:t>
            </a:r>
          </a:p>
          <a:p>
            <a:r>
              <a:rPr lang="en-US" dirty="0" smtClean="0"/>
              <a:t>Michael Dennis</a:t>
            </a:r>
          </a:p>
          <a:p>
            <a:r>
              <a:rPr lang="en-US" dirty="0" smtClean="0"/>
              <a:t>Ricardo Joseph</a:t>
            </a:r>
          </a:p>
          <a:p>
            <a:r>
              <a:rPr lang="en-US" dirty="0" smtClean="0"/>
              <a:t>Delano Igbinoba</a:t>
            </a:r>
          </a:p>
          <a:p>
            <a:r>
              <a:rPr lang="en-US" dirty="0" smtClean="0"/>
              <a:t>Jordan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is our app called </a:t>
            </a:r>
            <a:r>
              <a:rPr lang="en-US" sz="2800" dirty="0" err="1" smtClean="0"/>
              <a:t>NoLimit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How can we improve the conditions of a paralyzed individual?</a:t>
            </a:r>
          </a:p>
          <a:p>
            <a:r>
              <a:rPr lang="en-US" sz="2800" dirty="0" smtClean="0"/>
              <a:t>What would make individuals volunteer their times to help others?</a:t>
            </a:r>
          </a:p>
        </p:txBody>
      </p:sp>
    </p:spTree>
    <p:extLst>
      <p:ext uri="{BB962C8B-B14F-4D97-AF65-F5344CB8AC3E}">
        <p14:creationId xmlns:p14="http://schemas.microsoft.com/office/powerpoint/2010/main" val="11119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55512" y="3137152"/>
            <a:ext cx="23920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NoLimit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28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Compatibility Issues</a:t>
            </a:r>
          </a:p>
          <a:p>
            <a:r>
              <a:rPr lang="en-US" sz="3200" dirty="0" err="1" smtClean="0"/>
              <a:t>MeteorJs</a:t>
            </a:r>
            <a:endParaRPr lang="en-US" sz="3200" dirty="0" smtClean="0"/>
          </a:p>
          <a:p>
            <a:r>
              <a:rPr lang="en-US" sz="3200" dirty="0" smtClean="0"/>
              <a:t>Location, Location, Location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87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Extended to Android and </a:t>
            </a:r>
            <a:r>
              <a:rPr lang="en-US" sz="3200" dirty="0" err="1" smtClean="0"/>
              <a:t>iOS</a:t>
            </a:r>
            <a:endParaRPr lang="en-US" sz="3200" dirty="0" smtClean="0"/>
          </a:p>
          <a:p>
            <a:r>
              <a:rPr lang="en-US" sz="3200" dirty="0" smtClean="0"/>
              <a:t>More secure database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ponsors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57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35</TotalTime>
  <Words>73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noLimit (Team-2)</vt:lpstr>
      <vt:lpstr>Motivation</vt:lpstr>
      <vt:lpstr>Features</vt:lpstr>
      <vt:lpstr>Limitations &amp; Challenges</vt:lpstr>
      <vt:lpstr>Future Plans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noLimit (Team-2)</dc:title>
  <dc:creator>Delano Igbinoba</dc:creator>
  <cp:lastModifiedBy>Delano Igbinoba</cp:lastModifiedBy>
  <cp:revision>7</cp:revision>
  <dcterms:created xsi:type="dcterms:W3CDTF">2016-02-06T10:45:00Z</dcterms:created>
  <dcterms:modified xsi:type="dcterms:W3CDTF">2016-02-06T11:20:52Z</dcterms:modified>
</cp:coreProperties>
</file>