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75" d="100"/>
          <a:sy n="75" d="100"/>
        </p:scale>
        <p:origin x="45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noLimit</a:t>
            </a:r>
            <a:r>
              <a:rPr lang="en-US" dirty="0" smtClean="0"/>
              <a:t> (Team-2)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Monique </a:t>
            </a:r>
            <a:r>
              <a:rPr lang="en-US" dirty="0" smtClean="0"/>
              <a:t>Shotande </a:t>
            </a:r>
          </a:p>
          <a:p>
            <a:r>
              <a:rPr lang="en-US" dirty="0" smtClean="0"/>
              <a:t>Michael </a:t>
            </a:r>
            <a:r>
              <a:rPr lang="en-US" dirty="0" smtClean="0"/>
              <a:t>Dennis</a:t>
            </a:r>
          </a:p>
          <a:p>
            <a:r>
              <a:rPr lang="en-US" dirty="0" smtClean="0"/>
              <a:t>Ricardo Joseph</a:t>
            </a:r>
          </a:p>
          <a:p>
            <a:r>
              <a:rPr lang="en-US" dirty="0" smtClean="0"/>
              <a:t>Delano Igbinoba</a:t>
            </a:r>
          </a:p>
          <a:p>
            <a:r>
              <a:rPr lang="en-US" dirty="0" smtClean="0"/>
              <a:t>Jordan 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Why </a:t>
            </a:r>
            <a:r>
              <a:rPr lang="en-US" sz="2800" dirty="0" err="1" smtClean="0"/>
              <a:t>NoLimit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Assist individuals with disabilities</a:t>
            </a:r>
            <a:endParaRPr lang="en-US" sz="2800" dirty="0" smtClean="0"/>
          </a:p>
          <a:p>
            <a:r>
              <a:rPr lang="en-US" sz="2800" dirty="0" smtClean="0"/>
              <a:t>Encourage individuals volunteer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119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224" y="1664785"/>
            <a:ext cx="9011002" cy="50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93" y="1752600"/>
            <a:ext cx="8854808" cy="497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224" y="1664785"/>
            <a:ext cx="9011002" cy="50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&amp;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Compatibility Issues</a:t>
            </a:r>
          </a:p>
          <a:p>
            <a:r>
              <a:rPr lang="en-US" sz="3200" dirty="0" err="1" smtClean="0"/>
              <a:t>MeteorJs</a:t>
            </a:r>
            <a:endParaRPr lang="en-US" sz="3200" dirty="0" smtClean="0"/>
          </a:p>
          <a:p>
            <a:r>
              <a:rPr lang="en-US" sz="3200" dirty="0" smtClean="0"/>
              <a:t>Location, Location, Location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87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Extended to Android and </a:t>
            </a:r>
            <a:r>
              <a:rPr lang="en-US" sz="3200" dirty="0" err="1" smtClean="0"/>
              <a:t>iOS</a:t>
            </a:r>
            <a:endParaRPr lang="en-US" sz="3200" dirty="0" smtClean="0"/>
          </a:p>
          <a:p>
            <a:r>
              <a:rPr lang="en-US" sz="3200" dirty="0" smtClean="0"/>
              <a:t>More secure database</a:t>
            </a:r>
          </a:p>
          <a:p>
            <a:r>
              <a:rPr lang="en-US" sz="3200" dirty="0"/>
              <a:t>S</a:t>
            </a:r>
            <a:r>
              <a:rPr lang="en-US" sz="3200" dirty="0" smtClean="0"/>
              <a:t>ponsors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57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00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62</TotalTime>
  <Words>53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noLimit (Team-2)</vt:lpstr>
      <vt:lpstr>Motivation</vt:lpstr>
      <vt:lpstr>Features</vt:lpstr>
      <vt:lpstr>Features</vt:lpstr>
      <vt:lpstr>Features</vt:lpstr>
      <vt:lpstr>Features</vt:lpstr>
      <vt:lpstr>Limitations &amp; Challenges</vt:lpstr>
      <vt:lpstr>Future Plans 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noLimit (Team-2)</dc:title>
  <dc:creator>Delano Igbinoba</dc:creator>
  <cp:lastModifiedBy>Monique Shotande</cp:lastModifiedBy>
  <cp:revision>12</cp:revision>
  <dcterms:created xsi:type="dcterms:W3CDTF">2016-02-06T10:45:00Z</dcterms:created>
  <dcterms:modified xsi:type="dcterms:W3CDTF">2016-02-06T12:17:10Z</dcterms:modified>
</cp:coreProperties>
</file>