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67" autoAdjust="0"/>
  </p:normalViewPr>
  <p:slideViewPr>
    <p:cSldViewPr snapToGrid="0" snapToObjects="1">
      <p:cViewPr varScale="1">
        <p:scale>
          <a:sx n="62" d="100"/>
          <a:sy n="62" d="100"/>
        </p:scale>
        <p:origin x="-23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9CF3-9D83-A546-822C-25F844FB6256}" type="datetimeFigureOut">
              <a:rPr lang="en-US" smtClean="0"/>
              <a:t>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FC17-D3B7-314C-80E4-417CB371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8FC17-D3B7-314C-80E4-417CB371F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613"/>
            <a:ext cx="4341837" cy="621792"/>
          </a:xfrm>
        </p:spPr>
        <p:txBody>
          <a:bodyPr/>
          <a:lstStyle/>
          <a:p>
            <a:r>
              <a:rPr lang="en-US" dirty="0" smtClean="0"/>
              <a:t>Nicholas Miller, Kristie Harvick, Scott Liu, Sam Swanson, and Andrew Zhang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6522"/>
          <a:stretch/>
        </p:blipFill>
        <p:spPr>
          <a:xfrm>
            <a:off x="799910" y="4208929"/>
            <a:ext cx="1008688" cy="17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91386"/>
            <a:ext cx="6508377" cy="1143000"/>
          </a:xfrm>
        </p:spPr>
        <p:txBody>
          <a:bodyPr/>
          <a:lstStyle/>
          <a:p>
            <a:r>
              <a:rPr lang="en-US" dirty="0" smtClean="0"/>
              <a:t>Benefitting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26" y="3906486"/>
            <a:ext cx="6508377" cy="2277408"/>
          </a:xfrm>
        </p:spPr>
        <p:txBody>
          <a:bodyPr/>
          <a:lstStyle/>
          <a:p>
            <a:r>
              <a:rPr lang="en-US" dirty="0" smtClean="0"/>
              <a:t>Recognized as the leading spinal cord injury global research foundation</a:t>
            </a:r>
          </a:p>
          <a:p>
            <a:r>
              <a:rPr lang="en-US" dirty="0" smtClean="0"/>
              <a:t>Also provides countless services and programs that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8" y="1826824"/>
            <a:ext cx="7484137" cy="17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an application that motivates individuals (living with and without paralysis) to report on inaccessible places</a:t>
            </a:r>
          </a:p>
          <a:p>
            <a:r>
              <a:rPr lang="en-US" dirty="0" smtClean="0"/>
              <a:t>Bring a stronger awareness of these barriers to the general public</a:t>
            </a:r>
          </a:p>
          <a:p>
            <a:pPr lvl="1"/>
            <a:r>
              <a:rPr lang="en-US" dirty="0" smtClean="0"/>
              <a:t>Improve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5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“Striving for a better quality of life for everyone”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8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Envisioned future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Volunteer accounts</a:t>
            </a:r>
          </a:p>
          <a:p>
            <a:r>
              <a:rPr lang="en-US" dirty="0" smtClean="0"/>
              <a:t>Redeeming points for gift cards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167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796" y="2983580"/>
            <a:ext cx="5360546" cy="1143000"/>
          </a:xfrm>
        </p:spPr>
        <p:txBody>
          <a:bodyPr/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14759233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34</TotalTime>
  <Words>96</Words>
  <Application>Microsoft Macintosh PowerPoint</Application>
  <PresentationFormat>On-screen Show (4:3)</PresentationFormat>
  <Paragraphs>17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Plaza</vt:lpstr>
      <vt:lpstr>Team 3</vt:lpstr>
      <vt:lpstr>Benefitting</vt:lpstr>
      <vt:lpstr>The Challenge</vt:lpstr>
      <vt:lpstr>Our Solution</vt:lpstr>
      <vt:lpstr>Impacts</vt:lpstr>
      <vt:lpstr>Envisioned future additions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Kristie</dc:creator>
  <cp:lastModifiedBy>Kristie</cp:lastModifiedBy>
  <cp:revision>4</cp:revision>
  <dcterms:created xsi:type="dcterms:W3CDTF">2016-02-06T06:55:03Z</dcterms:created>
  <dcterms:modified xsi:type="dcterms:W3CDTF">2016-02-06T07:29:23Z</dcterms:modified>
</cp:coreProperties>
</file>