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67" autoAdjust="0"/>
  </p:normalViewPr>
  <p:slideViewPr>
    <p:cSldViewPr snapToGrid="0" snapToObjects="1">
      <p:cViewPr varScale="1">
        <p:scale>
          <a:sx n="84" d="100"/>
          <a:sy n="84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9CF3-9D83-A546-822C-25F844FB6256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FC17-D3B7-314C-80E4-417CB371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8FC17-D3B7-314C-80E4-417CB371F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613"/>
            <a:ext cx="4341837" cy="621792"/>
          </a:xfrm>
        </p:spPr>
        <p:txBody>
          <a:bodyPr/>
          <a:lstStyle/>
          <a:p>
            <a:r>
              <a:rPr lang="en-US" dirty="0" smtClean="0"/>
              <a:t>Nicholas Miller, Kristie Harvick, Scott Liu, Sam Swanson, and Andrew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6522"/>
          <a:stretch/>
        </p:blipFill>
        <p:spPr>
          <a:xfrm>
            <a:off x="799910" y="4208929"/>
            <a:ext cx="1008688" cy="1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1386"/>
            <a:ext cx="6508377" cy="1143000"/>
          </a:xfrm>
        </p:spPr>
        <p:txBody>
          <a:bodyPr/>
          <a:lstStyle/>
          <a:p>
            <a:r>
              <a:rPr lang="en-US" dirty="0" smtClean="0"/>
              <a:t>Benefitting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26" y="3906486"/>
            <a:ext cx="6508377" cy="2277408"/>
          </a:xfrm>
        </p:spPr>
        <p:txBody>
          <a:bodyPr/>
          <a:lstStyle/>
          <a:p>
            <a:r>
              <a:rPr lang="en-US" dirty="0" smtClean="0"/>
              <a:t>Recognized as the leading spinal cord injury global research foundation</a:t>
            </a:r>
          </a:p>
          <a:p>
            <a:r>
              <a:rPr lang="en-US" dirty="0" smtClean="0"/>
              <a:t>Also provides countless services and programs that provide knowledge, support, resources, and community to those living with paralysis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8" y="1826824"/>
            <a:ext cx="7484137" cy="1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application that motivates individuals (living with and without paralysis) to report on inaccessible places</a:t>
            </a:r>
          </a:p>
          <a:p>
            <a:pPr lvl="1"/>
            <a:r>
              <a:rPr lang="en-US" dirty="0" smtClean="0"/>
              <a:t>Offer real-time information</a:t>
            </a:r>
          </a:p>
          <a:p>
            <a:pPr lvl="1"/>
            <a:r>
              <a:rPr lang="en-US" dirty="0" smtClean="0"/>
              <a:t>Share experiences at a location</a:t>
            </a:r>
          </a:p>
          <a:p>
            <a:pPr lvl="1"/>
            <a:r>
              <a:rPr lang="en-US" dirty="0" smtClean="0"/>
              <a:t>Help one another</a:t>
            </a:r>
          </a:p>
          <a:p>
            <a:pPr lvl="1"/>
            <a:r>
              <a:rPr lang="en-US" dirty="0" smtClean="0"/>
              <a:t>Raise awareness to the general public</a:t>
            </a:r>
          </a:p>
          <a:p>
            <a:r>
              <a:rPr lang="en-US" dirty="0" smtClean="0"/>
              <a:t>Improve conditions and quality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7357"/>
            <a:ext cx="6508377" cy="1143000"/>
          </a:xfrm>
        </p:spPr>
        <p:txBody>
          <a:bodyPr/>
          <a:lstStyle/>
          <a:p>
            <a:r>
              <a:rPr lang="en-US" dirty="0" smtClean="0"/>
              <a:t>We were asked to consider..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9087"/>
            <a:ext cx="8126024" cy="4817218"/>
          </a:xfrm>
        </p:spPr>
        <p:txBody>
          <a:bodyPr/>
          <a:lstStyle/>
          <a:p>
            <a:r>
              <a:rPr lang="en-US" dirty="0" smtClean="0"/>
              <a:t>Could individuals “adopt” specific locations and be responsible for reporting updates?</a:t>
            </a:r>
          </a:p>
          <a:p>
            <a:r>
              <a:rPr lang="en-US" dirty="0" smtClean="0"/>
              <a:t>Could individuals who report gain recognition in the community?</a:t>
            </a:r>
          </a:p>
          <a:p>
            <a:r>
              <a:rPr lang="en-US" dirty="0" smtClean="0"/>
              <a:t>Could we create healthy competition among contributors?</a:t>
            </a:r>
          </a:p>
          <a:p>
            <a:r>
              <a:rPr lang="en-US" dirty="0" smtClean="0"/>
              <a:t>Could contributors work on teams?</a:t>
            </a:r>
          </a:p>
          <a:p>
            <a:r>
              <a:rPr lang="en-US" dirty="0" smtClean="0"/>
              <a:t>How could individuals makes meaningful contributions when they may not be familiar with the challenges disabled people face?</a:t>
            </a:r>
          </a:p>
          <a:p>
            <a:r>
              <a:rPr lang="en-US" dirty="0" smtClean="0"/>
              <a:t>How could individuals understand the impact that their reporting has on the paralysis community?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4081"/>
            <a:ext cx="6508377" cy="11430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976"/>
            <a:ext cx="6508377" cy="3916363"/>
          </a:xfrm>
        </p:spPr>
        <p:txBody>
          <a:bodyPr/>
          <a:lstStyle/>
          <a:p>
            <a:r>
              <a:rPr lang="en-US" dirty="0" smtClean="0"/>
              <a:t>“Striving for a better quality of life for everyone”</a:t>
            </a:r>
            <a:endParaRPr lang="en-US" dirty="0"/>
          </a:p>
        </p:txBody>
      </p:sp>
      <p:pic>
        <p:nvPicPr>
          <p:cNvPr id="4" name="jpmorga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3372" y="1855054"/>
            <a:ext cx="2307820" cy="43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900688" cy="3916363"/>
          </a:xfrm>
        </p:spPr>
        <p:txBody>
          <a:bodyPr/>
          <a:lstStyle/>
          <a:p>
            <a:r>
              <a:rPr lang="en-US" dirty="0" smtClean="0"/>
              <a:t>Employers can encourage employees to download</a:t>
            </a:r>
          </a:p>
          <a:p>
            <a:r>
              <a:rPr lang="en-US" dirty="0" smtClean="0"/>
              <a:t>Viral videos –  (ALS ice bucket challenge)</a:t>
            </a:r>
          </a:p>
          <a:p>
            <a:r>
              <a:rPr lang="en-US" dirty="0" smtClean="0"/>
              <a:t>Business owners can check their score</a:t>
            </a:r>
          </a:p>
          <a:p>
            <a:pPr lvl="1"/>
            <a:r>
              <a:rPr lang="en-US" dirty="0" smtClean="0"/>
              <a:t>Gives them a chance to right what they might not have realized</a:t>
            </a:r>
          </a:p>
          <a:p>
            <a:r>
              <a:rPr lang="en-US" dirty="0" smtClean="0"/>
              <a:t>Company partnerships to provide rewards like gift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with paralysis</a:t>
            </a:r>
            <a:endParaRPr lang="en-US" dirty="0"/>
          </a:p>
          <a:p>
            <a:pPr lvl="1"/>
            <a:r>
              <a:rPr lang="en-US" dirty="0" smtClean="0"/>
              <a:t>Gives them an idea of what the trip there will look like</a:t>
            </a:r>
          </a:p>
          <a:p>
            <a:r>
              <a:rPr lang="en-US" dirty="0" smtClean="0"/>
              <a:t>General public</a:t>
            </a:r>
          </a:p>
          <a:p>
            <a:pPr lvl="1"/>
            <a:r>
              <a:rPr lang="en-US" dirty="0" smtClean="0"/>
              <a:t>Knowledge of</a:t>
            </a:r>
          </a:p>
          <a:p>
            <a:pPr lvl="1"/>
            <a:r>
              <a:rPr lang="en-US" dirty="0" smtClean="0"/>
              <a:t>Why do people write reviews?</a:t>
            </a:r>
          </a:p>
        </p:txBody>
      </p:sp>
    </p:spTree>
    <p:extLst>
      <p:ext uri="{BB962C8B-B14F-4D97-AF65-F5344CB8AC3E}">
        <p14:creationId xmlns:p14="http://schemas.microsoft.com/office/powerpoint/2010/main" val="34330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Envisioned 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310389" cy="3916363"/>
          </a:xfrm>
        </p:spPr>
        <p:txBody>
          <a:bodyPr/>
          <a:lstStyle/>
          <a:p>
            <a:r>
              <a:rPr lang="en-US" dirty="0" smtClean="0"/>
              <a:t>Expand volunteer accounts</a:t>
            </a:r>
          </a:p>
          <a:p>
            <a:r>
              <a:rPr lang="en-US" dirty="0" smtClean="0"/>
              <a:t>Redeeming points for gift cards</a:t>
            </a:r>
          </a:p>
          <a:p>
            <a:r>
              <a:rPr lang="en-US" dirty="0" smtClean="0"/>
              <a:t>Employer accounts to monitor employees’ social responsibility</a:t>
            </a:r>
          </a:p>
          <a:p>
            <a:r>
              <a:rPr lang="en-US" dirty="0" smtClean="0"/>
              <a:t>Business owner accounts</a:t>
            </a:r>
          </a:p>
          <a:p>
            <a:pPr lvl="1"/>
            <a:r>
              <a:rPr lang="en-US" dirty="0" smtClean="0"/>
              <a:t>Section on improving their business</a:t>
            </a:r>
          </a:p>
        </p:txBody>
      </p:sp>
    </p:spTree>
    <p:extLst>
      <p:ext uri="{BB962C8B-B14F-4D97-AF65-F5344CB8AC3E}">
        <p14:creationId xmlns:p14="http://schemas.microsoft.com/office/powerpoint/2010/main" val="240167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96" y="2983580"/>
            <a:ext cx="5360546" cy="1143000"/>
          </a:xfrm>
        </p:spPr>
        <p:txBody>
          <a:bodyPr/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475923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62</TotalTime>
  <Words>287</Words>
  <Application>Microsoft Macintosh PowerPoint</Application>
  <PresentationFormat>On-screen Show (4:3)</PresentationFormat>
  <Paragraphs>41</Paragraphs>
  <Slides>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Team 3</vt:lpstr>
      <vt:lpstr>Benefitting</vt:lpstr>
      <vt:lpstr>The Challenge</vt:lpstr>
      <vt:lpstr>We were asked to consider..</vt:lpstr>
      <vt:lpstr>Our Solution</vt:lpstr>
      <vt:lpstr>Real world implementation</vt:lpstr>
      <vt:lpstr>Impacts</vt:lpstr>
      <vt:lpstr>Envisioned future additions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Kristie</dc:creator>
  <cp:lastModifiedBy>Nicholas Miller</cp:lastModifiedBy>
  <cp:revision>8</cp:revision>
  <dcterms:created xsi:type="dcterms:W3CDTF">2016-02-06T06:55:03Z</dcterms:created>
  <dcterms:modified xsi:type="dcterms:W3CDTF">2016-02-06T15:14:54Z</dcterms:modified>
</cp:coreProperties>
</file>