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2/6/2016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2/6/2016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2/6/2016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2/6/2016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2/6/2016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Team4Helping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4 is really helping.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41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Mission: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It is our objective to efficiently initiate professional intellectual capital so that we may continue to dramatically utilize multimedia based sources while maintaining the highest </a:t>
            </a:r>
            <a:r>
              <a:rPr lang="en-US" sz="3200" b="1" dirty="0" smtClean="0"/>
              <a:t>standards to help crowdsource our solutions.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1294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interact with this World!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vision is to professionally monetize revolutionary benefits to stay pertinent in tomorrow's world</a:t>
            </a:r>
            <a:r>
              <a:rPr lang="en-US" dirty="0" smtClean="0"/>
              <a:t>.</a:t>
            </a:r>
          </a:p>
          <a:p>
            <a:r>
              <a:rPr lang="en-US" dirty="0"/>
              <a:t>Our business is to quickly orchestrate holistic helping-hands as well as conveniently operationalize web 2.0 meta-services to meet our customer's needs</a:t>
            </a:r>
            <a:r>
              <a:rPr lang="en-US" dirty="0" smtClean="0"/>
              <a:t>.</a:t>
            </a:r>
          </a:p>
          <a:p>
            <a:r>
              <a:rPr lang="en-US" dirty="0"/>
              <a:t>We will work concertedly to continually maintain high-quality services to stay relevant in tomorrow's world.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61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T4-HELPING	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Helping, empathy. How we care.</a:t>
            </a:r>
          </a:p>
          <a:p>
            <a:r>
              <a:rPr lang="en-US" dirty="0" smtClean="0"/>
              <a:t>By transforming the map experience to new levels. </a:t>
            </a:r>
          </a:p>
          <a:p>
            <a:r>
              <a:rPr lang="en-US" dirty="0"/>
              <a:t>“If the challenges persist, we should immediately circle back</a:t>
            </a:r>
            <a:r>
              <a:rPr lang="en-US" dirty="0" smtClean="0"/>
              <a:t>.”</a:t>
            </a:r>
          </a:p>
          <a:p>
            <a:r>
              <a:rPr lang="en-US" dirty="0"/>
              <a:t>Our change agent is the most </a:t>
            </a:r>
            <a:r>
              <a:rPr lang="en-US" dirty="0" err="1"/>
              <a:t>multiplatformthing</a:t>
            </a:r>
            <a:r>
              <a:rPr lang="en-US" dirty="0"/>
              <a:t> </a:t>
            </a:r>
            <a:r>
              <a:rPr lang="en-US" dirty="0" smtClean="0"/>
              <a:t>in our Team. We do our </a:t>
            </a:r>
            <a:r>
              <a:rPr lang="en-US" dirty="0"/>
              <a:t>best </a:t>
            </a:r>
            <a:r>
              <a:rPr lang="en-US" dirty="0" smtClean="0"/>
              <a:t>to </a:t>
            </a:r>
            <a:r>
              <a:rPr lang="en-US" dirty="0" err="1" smtClean="0"/>
              <a:t>toleverage</a:t>
            </a:r>
            <a:r>
              <a:rPr lang="en-US" dirty="0"/>
              <a:t> it</a:t>
            </a:r>
            <a:r>
              <a:rPr lang="en-US" dirty="0" smtClean="0"/>
              <a:t>.</a:t>
            </a:r>
          </a:p>
          <a:p>
            <a:r>
              <a:rPr lang="en-US" dirty="0"/>
              <a:t>This product will quantify native </a:t>
            </a:r>
            <a:r>
              <a:rPr lang="en-US" dirty="0" smtClean="0"/>
              <a:t>advertising and </a:t>
            </a:r>
            <a:r>
              <a:rPr lang="en-US" dirty="0"/>
              <a:t>demonstrate strategic performance incorporate social responsibility.”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454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9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144</TotalTime>
  <Words>129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Berlin</vt:lpstr>
      <vt:lpstr>Team4Helping</vt:lpstr>
      <vt:lpstr>Our Mission:</vt:lpstr>
      <vt:lpstr>How we interact with this World!</vt:lpstr>
      <vt:lpstr>T4-HELPING  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Team4Helping</dc:title>
  <dc:creator>Account1</dc:creator>
  <cp:lastModifiedBy>Account1</cp:lastModifiedBy>
  <cp:revision>3</cp:revision>
  <dcterms:created xsi:type="dcterms:W3CDTF">2016-02-06T08:34:56Z</dcterms:created>
  <dcterms:modified xsi:type="dcterms:W3CDTF">2016-02-06T10:59:46Z</dcterms:modified>
</cp:coreProperties>
</file>