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Team4Helping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can we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It is our objective to </a:t>
            </a:r>
            <a:r>
              <a:rPr lang="en-US" sz="3200" b="1" dirty="0" smtClean="0"/>
              <a:t>efficiently use existing technologies in unique ways so </a:t>
            </a:r>
            <a:r>
              <a:rPr lang="en-US" sz="3200" b="1" dirty="0"/>
              <a:t>that we may </a:t>
            </a:r>
            <a:r>
              <a:rPr lang="en-US" sz="3200" b="1" dirty="0" smtClean="0"/>
              <a:t>bring critical services to those that need them and maintain the </a:t>
            </a:r>
            <a:r>
              <a:rPr lang="en-US" sz="3200" b="1" dirty="0"/>
              <a:t>highest </a:t>
            </a:r>
            <a:r>
              <a:rPr lang="en-US" sz="3200" b="1" dirty="0" smtClean="0"/>
              <a:t>standards to help crowdsource our solutions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29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32" y="1873150"/>
            <a:ext cx="8542867" cy="48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interact with this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vision is to professionally </a:t>
            </a:r>
            <a:r>
              <a:rPr lang="en-US" dirty="0" smtClean="0"/>
              <a:t>design revolutionary services to </a:t>
            </a:r>
            <a:r>
              <a:rPr lang="en-US" dirty="0"/>
              <a:t>stay pertinent in tomorrow's </a:t>
            </a:r>
            <a:r>
              <a:rPr lang="en-US" dirty="0" smtClean="0"/>
              <a:t>world by offering quality map services.</a:t>
            </a:r>
          </a:p>
          <a:p>
            <a:r>
              <a:rPr lang="en-US" dirty="0"/>
              <a:t>Our business is to quickly orchestrate holistic </a:t>
            </a:r>
            <a:r>
              <a:rPr lang="en-US" dirty="0" smtClean="0"/>
              <a:t>services </a:t>
            </a:r>
            <a:r>
              <a:rPr lang="en-US" dirty="0"/>
              <a:t>as well as conveniently </a:t>
            </a:r>
            <a:r>
              <a:rPr lang="en-US" dirty="0" smtClean="0"/>
              <a:t>deploy web meta-services </a:t>
            </a:r>
            <a:r>
              <a:rPr lang="en-US" dirty="0"/>
              <a:t>to meet our customer's </a:t>
            </a:r>
            <a:r>
              <a:rPr lang="en-US" dirty="0" smtClean="0"/>
              <a:t>needs</a:t>
            </a:r>
            <a:r>
              <a:rPr lang="en-US" dirty="0" smtClean="0"/>
              <a:t>.</a:t>
            </a:r>
          </a:p>
          <a:p>
            <a:r>
              <a:rPr lang="en-US" dirty="0"/>
              <a:t>We will work concertedly to continually maintain high-quality </a:t>
            </a:r>
            <a:r>
              <a:rPr lang="en-US" dirty="0" smtClean="0"/>
              <a:t>local services </a:t>
            </a:r>
            <a:r>
              <a:rPr lang="en-US" dirty="0"/>
              <a:t>to stay relevant in tomorrow's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We’re not a Map Company, we’re a tech incubator.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T4-Coding For Good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featuring database integration and using googles APIs.</a:t>
            </a:r>
          </a:p>
          <a:p>
            <a:r>
              <a:rPr lang="en-US" dirty="0" smtClean="0"/>
              <a:t>Allows users to easily add location data regarding Disability access.</a:t>
            </a:r>
          </a:p>
          <a:p>
            <a:r>
              <a:rPr lang="en-US" dirty="0" smtClean="0"/>
              <a:t>This </a:t>
            </a:r>
            <a:r>
              <a:rPr lang="en-US" dirty="0"/>
              <a:t>product will quantify native </a:t>
            </a:r>
            <a:r>
              <a:rPr lang="en-US" dirty="0" smtClean="0"/>
              <a:t>advertising and </a:t>
            </a:r>
            <a:r>
              <a:rPr lang="en-US" dirty="0"/>
              <a:t>demonstrate strategic performance incorporate social responsibility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framework.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PowerPoint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Additionaly</a:t>
            </a:r>
            <a:r>
              <a:rPr lang="en-US" dirty="0" smtClean="0"/>
              <a:t> Features to Be Implemented</a:t>
            </a:r>
          </a:p>
          <a:p>
            <a:pPr lvl="1"/>
            <a:r>
              <a:rPr lang="en-US" dirty="0" smtClean="0"/>
              <a:t>Mouse Over Marker Text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1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http://ec2-54-211-67-125.compute-1.amazonaws.com//index.html</a:t>
            </a:r>
          </a:p>
        </p:txBody>
      </p:sp>
    </p:spTree>
    <p:extLst>
      <p:ext uri="{BB962C8B-B14F-4D97-AF65-F5344CB8AC3E}">
        <p14:creationId xmlns:p14="http://schemas.microsoft.com/office/powerpoint/2010/main" val="371190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277</TotalTime>
  <Words>171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Team4Helping</vt:lpstr>
      <vt:lpstr>Our Mission:</vt:lpstr>
      <vt:lpstr>Our Application</vt:lpstr>
      <vt:lpstr>How we interact with this World!</vt:lpstr>
      <vt:lpstr>T4-Coding For Good   </vt:lpstr>
      <vt:lpstr>Technologies </vt:lpstr>
      <vt:lpstr>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Team4Helping</dc:title>
  <dc:creator>Account1</dc:creator>
  <cp:lastModifiedBy>Account1</cp:lastModifiedBy>
  <cp:revision>10</cp:revision>
  <dcterms:created xsi:type="dcterms:W3CDTF">2016-02-06T08:34:56Z</dcterms:created>
  <dcterms:modified xsi:type="dcterms:W3CDTF">2016-02-06T15:00:24Z</dcterms:modified>
</cp:coreProperties>
</file>