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Team4Helping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can we help?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1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Mission: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It is our objective to efficiently initiate professional intellectual capital so that we may continue to dramatically utilize multimedia based sources while maintaining the highest </a:t>
            </a:r>
            <a:r>
              <a:rPr lang="en-US" sz="3200" b="1" dirty="0" smtClean="0"/>
              <a:t>standards to help crowdsource our solutions.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1294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732" y="1873150"/>
            <a:ext cx="8542867" cy="480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interact with this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vision is to professionally monetize revolutionary benefits to stay pertinent in tomorrow's </a:t>
            </a:r>
            <a:r>
              <a:rPr lang="en-US" dirty="0" smtClean="0"/>
              <a:t>world by offering quality map services.</a:t>
            </a:r>
          </a:p>
          <a:p>
            <a:r>
              <a:rPr lang="en-US" dirty="0"/>
              <a:t>Our business is to quickly orchestrate holistic helping-hands as well as conveniently operationalize web 2.0 meta-services to meet our </a:t>
            </a:r>
            <a:r>
              <a:rPr lang="en-US"/>
              <a:t>customer's </a:t>
            </a:r>
            <a:r>
              <a:rPr lang="en-US" smtClean="0"/>
              <a:t>map needs</a:t>
            </a:r>
            <a:r>
              <a:rPr lang="en-US" dirty="0" smtClean="0"/>
              <a:t>.</a:t>
            </a:r>
          </a:p>
          <a:p>
            <a:r>
              <a:rPr lang="en-US" dirty="0"/>
              <a:t>We will work concertedly to continually maintain high-quality </a:t>
            </a:r>
            <a:r>
              <a:rPr lang="en-US" dirty="0" smtClean="0"/>
              <a:t>map services </a:t>
            </a:r>
            <a:r>
              <a:rPr lang="en-US" dirty="0"/>
              <a:t>to stay relevant in tomorrow's world.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1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T4-Coding For Good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featuring database integration and using googles APIs.</a:t>
            </a:r>
          </a:p>
          <a:p>
            <a:r>
              <a:rPr lang="en-US" dirty="0" smtClean="0"/>
              <a:t>Allows users to easily add location data regarding Disability access.</a:t>
            </a:r>
          </a:p>
          <a:p>
            <a:r>
              <a:rPr lang="en-US" dirty="0" smtClean="0"/>
              <a:t>This </a:t>
            </a:r>
            <a:r>
              <a:rPr lang="en-US" dirty="0"/>
              <a:t>product will quantify native </a:t>
            </a:r>
            <a:r>
              <a:rPr lang="en-US" dirty="0" smtClean="0"/>
              <a:t>advertising and </a:t>
            </a:r>
            <a:r>
              <a:rPr lang="en-US" dirty="0"/>
              <a:t>demonstrate strategic performance incorporate social responsibility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5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framework.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PowerPoint.</a:t>
            </a:r>
          </a:p>
        </p:txBody>
      </p:sp>
    </p:spTree>
    <p:extLst>
      <p:ext uri="{BB962C8B-B14F-4D97-AF65-F5344CB8AC3E}">
        <p14:creationId xmlns:p14="http://schemas.microsoft.com/office/powerpoint/2010/main" val="79419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242</TotalTime>
  <Words>144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Team4Helping</vt:lpstr>
      <vt:lpstr>Our Mission:</vt:lpstr>
      <vt:lpstr>Our Application</vt:lpstr>
      <vt:lpstr>How we interact with this World!</vt:lpstr>
      <vt:lpstr>T4-Coding For Good   </vt:lpstr>
      <vt:lpstr>Technologies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Team4Helping</dc:title>
  <dc:creator>Account1</dc:creator>
  <cp:lastModifiedBy>Account1</cp:lastModifiedBy>
  <cp:revision>7</cp:revision>
  <dcterms:created xsi:type="dcterms:W3CDTF">2016-02-06T08:34:56Z</dcterms:created>
  <dcterms:modified xsi:type="dcterms:W3CDTF">2016-02-06T12:37:18Z</dcterms:modified>
</cp:coreProperties>
</file>