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BDF68E2-58F2-4D09-BE8B-E3BD06533059}" type="datetimeFigureOut">
              <a:rPr lang="en-US" smtClean="0"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10/21/17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10/21/17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10/21/17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10/21/17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10/21/17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624D31-43A5-475A-80CF-332C9F6DCF35}" type="datetimeFigureOut">
              <a:rPr lang="en-US" smtClean="0"/>
              <a:t>10/21/17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980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Ocean’s Daughter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elegant solution to the challenge posed by Ocean’s Daughter Conservation Alliance</a:t>
            </a:r>
          </a:p>
          <a:p>
            <a:r>
              <a:rPr lang="en-US" dirty="0" smtClean="0"/>
              <a:t>Developed during JP Morgan’s Code for Good by name, name, name, name, name,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1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9</TotalTime>
  <Words>33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Ocean’s Daughter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Ocean’s Daughter</dc:title>
  <dc:creator>Chazman Childers</dc:creator>
  <cp:lastModifiedBy>Chazman Childers</cp:lastModifiedBy>
  <cp:revision>2</cp:revision>
  <dcterms:created xsi:type="dcterms:W3CDTF">2017-10-21T07:45:49Z</dcterms:created>
  <dcterms:modified xsi:type="dcterms:W3CDTF">2017-10-21T07:55:18Z</dcterms:modified>
</cp:coreProperties>
</file>