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6" r:id="rId3"/>
    <p:sldId id="260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5697" autoAdjust="0"/>
  </p:normalViewPr>
  <p:slideViewPr>
    <p:cSldViewPr snapToGrid="0">
      <p:cViewPr varScale="1">
        <p:scale>
          <a:sx n="76" d="100"/>
          <a:sy n="76" d="100"/>
        </p:scale>
        <p:origin x="94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96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4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909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7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92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4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71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7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1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FDCBA5-D40E-4D2F-BC8C-AAD815F50771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6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82C827-3947-40A5-9934-534D2184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JP Morgan Code for Good 2017: Ocean’s Daughter Conservation Alliance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204303-488A-4BBF-88F7-DA820A191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GROUP 8: Junior </a:t>
            </a:r>
            <a:r>
              <a:rPr lang="en-US" sz="2800" dirty="0" err="1">
                <a:solidFill>
                  <a:schemeClr val="tx1"/>
                </a:solidFill>
              </a:rPr>
              <a:t>Recinos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Sanjeeth</a:t>
            </a:r>
            <a:r>
              <a:rPr lang="en-US" sz="2800" dirty="0">
                <a:solidFill>
                  <a:schemeClr val="tx1"/>
                </a:solidFill>
              </a:rPr>
              <a:t> Bhat, Rachel </a:t>
            </a:r>
            <a:r>
              <a:rPr lang="en-US" sz="2800" dirty="0" err="1">
                <a:solidFill>
                  <a:schemeClr val="tx1"/>
                </a:solidFill>
              </a:rPr>
              <a:t>Klesius</a:t>
            </a:r>
            <a:r>
              <a:rPr lang="en-US" sz="2800" dirty="0">
                <a:solidFill>
                  <a:schemeClr val="tx1"/>
                </a:solidFill>
              </a:rPr>
              <a:t>, David </a:t>
            </a:r>
            <a:r>
              <a:rPr lang="en-US" sz="2800" dirty="0" err="1">
                <a:solidFill>
                  <a:schemeClr val="tx1"/>
                </a:solidFill>
              </a:rPr>
              <a:t>Sherrier</a:t>
            </a:r>
            <a:r>
              <a:rPr lang="en-US" sz="2800" dirty="0">
                <a:solidFill>
                  <a:schemeClr val="tx1"/>
                </a:solidFill>
              </a:rPr>
              <a:t>, Rahul Kant, </a:t>
            </a:r>
            <a:r>
              <a:rPr lang="en-US" sz="2800" dirty="0" err="1">
                <a:solidFill>
                  <a:schemeClr val="tx1"/>
                </a:solidFill>
              </a:rPr>
              <a:t>Sreejhit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Chidarala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36" y="4089681"/>
            <a:ext cx="2429774" cy="242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5A95E-1A6C-4BDB-A77F-66B9DA3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6247"/>
            <a:ext cx="8534400" cy="1507067"/>
          </a:xfrm>
        </p:spPr>
        <p:txBody>
          <a:bodyPr/>
          <a:lstStyle/>
          <a:p>
            <a:r>
              <a:rPr lang="en-US" dirty="0" smtClean="0"/>
              <a:t>Our Solution </a:t>
            </a:r>
            <a:r>
              <a:rPr lang="en-US" dirty="0"/>
              <a:t>to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AA9900-5556-47AD-A457-A542F9FE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07365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FinFun</a:t>
            </a:r>
            <a:r>
              <a:rPr lang="en-US" dirty="0" smtClean="0">
                <a:solidFill>
                  <a:schemeClr val="tx1"/>
                </a:solidFill>
              </a:rPr>
              <a:t> - An </a:t>
            </a:r>
            <a:r>
              <a:rPr lang="en-US" dirty="0" smtClean="0">
                <a:solidFill>
                  <a:schemeClr val="tx1"/>
                </a:solidFill>
              </a:rPr>
              <a:t>android based game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Educates children through positive reinforcement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Presents a challenging and engaging game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Unlockables</a:t>
            </a:r>
            <a:r>
              <a:rPr lang="en-US" dirty="0" smtClean="0">
                <a:solidFill>
                  <a:schemeClr val="tx1"/>
                </a:solidFill>
              </a:rPr>
              <a:t> to keep the attention of children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Accessories, in-game powers, backgrounds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Accessible with minimal need for the Internet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94" y="3709241"/>
            <a:ext cx="4038930" cy="4038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476" y="2086862"/>
            <a:ext cx="2656272" cy="26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1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5A95E-1A6C-4BDB-A77F-66B9DA3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6247"/>
            <a:ext cx="8534400" cy="1507067"/>
          </a:xfrm>
        </p:spPr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AA9900-5556-47AD-A457-A542F9FE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43314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Software: Android Studio, Adobe Photoshop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Languages: Java,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Tools: GitHub, Bash Scripting, </a:t>
            </a:r>
            <a:r>
              <a:rPr lang="en-US" dirty="0" err="1">
                <a:solidFill>
                  <a:schemeClr val="tx1"/>
                </a:solidFill>
              </a:rPr>
              <a:t>FireBase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46" y="5063346"/>
            <a:ext cx="1745692" cy="1745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33" y="5063346"/>
            <a:ext cx="1446963" cy="1446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84" y="5063346"/>
            <a:ext cx="2157674" cy="21576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0" y="333452"/>
            <a:ext cx="4574333" cy="4574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03" y="1015191"/>
            <a:ext cx="4574333" cy="45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0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880" y="226617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Future Capabilities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70" y="1517294"/>
            <a:ext cx="2353427" cy="5023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1" y="1517294"/>
            <a:ext cx="2356834" cy="6442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66" y="1517294"/>
            <a:ext cx="2353427" cy="50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99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JP Morgan Code for Good 2017: Ocean’s Daughter Conservation Alliance</vt:lpstr>
      <vt:lpstr>Our Solution to the challenge</vt:lpstr>
      <vt:lpstr>Technical Architecture</vt:lpstr>
      <vt:lpstr>Future Capabilities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Good: Group 8</dc:title>
  <dc:creator>Pecota27</dc:creator>
  <cp:lastModifiedBy>Rachel Klesius</cp:lastModifiedBy>
  <cp:revision>30</cp:revision>
  <dcterms:created xsi:type="dcterms:W3CDTF">2017-10-21T02:54:53Z</dcterms:created>
  <dcterms:modified xsi:type="dcterms:W3CDTF">2017-10-21T13:22:58Z</dcterms:modified>
</cp:coreProperties>
</file>