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62" r:id="rId4"/>
    <p:sldId id="263" r:id="rId5"/>
    <p:sldId id="266" r:id="rId6"/>
    <p:sldId id="267" r:id="rId7"/>
    <p:sldId id="260" r:id="rId8"/>
    <p:sldId id="261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>
        <p:scale>
          <a:sx n="99" d="100"/>
          <a:sy n="99" d="100"/>
        </p:scale>
        <p:origin x="108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96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3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46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909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78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928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4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71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8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7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6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3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1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5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CBA5-D40E-4D2F-BC8C-AAD815F50771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FDCBA5-D40E-4D2F-BC8C-AAD815F50771}" type="datetimeFigureOut">
              <a:rPr lang="en-US" smtClean="0"/>
              <a:t>10/21/17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33F8DE-3FDE-4338-9850-2E2CDA729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6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82C827-3947-40A5-9934-534D2184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JP Morgan Code for Good 2017: Ocean’s Daughter Conservation Alliance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204303-488A-4BBF-88F7-DA820A191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GROUP 8: Junior </a:t>
            </a:r>
            <a:r>
              <a:rPr lang="en-US" sz="2800" dirty="0" err="1">
                <a:solidFill>
                  <a:schemeClr val="tx1"/>
                </a:solidFill>
              </a:rPr>
              <a:t>Recinos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Sanjeeth</a:t>
            </a:r>
            <a:r>
              <a:rPr lang="en-US" sz="2800" dirty="0">
                <a:solidFill>
                  <a:schemeClr val="tx1"/>
                </a:solidFill>
              </a:rPr>
              <a:t> Bhat, Rachel </a:t>
            </a:r>
            <a:r>
              <a:rPr lang="en-US" sz="2800" dirty="0" err="1">
                <a:solidFill>
                  <a:schemeClr val="tx1"/>
                </a:solidFill>
              </a:rPr>
              <a:t>Klesius</a:t>
            </a:r>
            <a:r>
              <a:rPr lang="en-US" sz="2800" dirty="0">
                <a:solidFill>
                  <a:schemeClr val="tx1"/>
                </a:solidFill>
              </a:rPr>
              <a:t>, David </a:t>
            </a:r>
            <a:r>
              <a:rPr lang="en-US" sz="2800" dirty="0" err="1">
                <a:solidFill>
                  <a:schemeClr val="tx1"/>
                </a:solidFill>
              </a:rPr>
              <a:t>Sherrier</a:t>
            </a:r>
            <a:r>
              <a:rPr lang="en-US" sz="2800" dirty="0">
                <a:solidFill>
                  <a:schemeClr val="tx1"/>
                </a:solidFill>
              </a:rPr>
              <a:t>, Rahul Kant, </a:t>
            </a:r>
            <a:r>
              <a:rPr lang="en-US" sz="2800" dirty="0" err="1">
                <a:solidFill>
                  <a:schemeClr val="tx1"/>
                </a:solidFill>
              </a:rPr>
              <a:t>Sreejhit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Chidarala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4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5A95E-1A6C-4BDB-A77F-66B9DA3E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6247"/>
            <a:ext cx="8534400" cy="1507067"/>
          </a:xfrm>
        </p:spPr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AA9900-5556-47AD-A457-A542F9FEE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984" y="1399420"/>
            <a:ext cx="8534400" cy="361526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Thank you all for your support and guidance. </a:t>
            </a:r>
            <a:r>
              <a:rPr lang="en-US" dirty="0" smtClean="0">
                <a:solidFill>
                  <a:schemeClr val="tx1"/>
                </a:solidFill>
              </a:rPr>
              <a:t>Remember, small guppy actions, lead to big whale reactions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16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5A95E-1A6C-4BDB-A77F-66B9DA3E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6247"/>
            <a:ext cx="8534400" cy="150706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AA9900-5556-47AD-A457-A542F9FEE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74485"/>
            <a:ext cx="8534400" cy="3615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“An estimated </a:t>
            </a:r>
            <a:r>
              <a:rPr lang="en-US" b="1" dirty="0">
                <a:solidFill>
                  <a:schemeClr val="tx1"/>
                </a:solidFill>
              </a:rPr>
              <a:t>50-80% of all life on earth</a:t>
            </a:r>
            <a:r>
              <a:rPr lang="en-US" dirty="0">
                <a:solidFill>
                  <a:schemeClr val="tx1"/>
                </a:solidFill>
              </a:rPr>
              <a:t> is found under the ocean surface and the oceans contain </a:t>
            </a:r>
            <a:r>
              <a:rPr lang="en-US" b="1" dirty="0">
                <a:solidFill>
                  <a:schemeClr val="tx1"/>
                </a:solidFill>
              </a:rPr>
              <a:t>99% of the living space</a:t>
            </a:r>
            <a:r>
              <a:rPr lang="en-US" dirty="0">
                <a:solidFill>
                  <a:schemeClr val="tx1"/>
                </a:solidFill>
              </a:rPr>
              <a:t> on the planet.” (National Geographic)</a:t>
            </a:r>
          </a:p>
        </p:txBody>
      </p:sp>
      <p:pic>
        <p:nvPicPr>
          <p:cNvPr id="4" name="Picture 2" descr="https://27ml3ckbz243349t7nkxkpyo-wpengine.netdna-ssl.com/wp-content/uploads/2015/06/best-spots_cover.jpg">
            <a:extLst>
              <a:ext uri="{FF2B5EF4-FFF2-40B4-BE49-F238E27FC236}">
                <a16:creationId xmlns:a16="http://schemas.microsoft.com/office/drawing/2014/main" xmlns="" id="{4373A5A4-DAE1-4959-A010-288F3C5CB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772" y="3587457"/>
            <a:ext cx="4150860" cy="26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3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5A95E-1A6C-4BDB-A77F-66B9DA3E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6247"/>
            <a:ext cx="8534400" cy="1507067"/>
          </a:xfrm>
        </p:spPr>
        <p:txBody>
          <a:bodyPr/>
          <a:lstStyle/>
          <a:p>
            <a:r>
              <a:rPr lang="en-US" dirty="0"/>
              <a:t>The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AA9900-5556-47AD-A457-A542F9FEE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90605"/>
            <a:ext cx="8534400" cy="3615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engage and motivate children </a:t>
            </a:r>
            <a:r>
              <a:rPr lang="en-US" dirty="0" smtClean="0">
                <a:solidFill>
                  <a:schemeClr val="tx1"/>
                </a:solidFill>
              </a:rPr>
              <a:t>(grades k-12</a:t>
            </a:r>
            <a:r>
              <a:rPr lang="en-US" dirty="0">
                <a:solidFill>
                  <a:schemeClr val="tx1"/>
                </a:solidFill>
              </a:rPr>
              <a:t>) to become aware of the detrimental human impacts on the marine environment so they can learn to keep the world a better place.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5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5A95E-1A6C-4BDB-A77F-66B9DA3E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6247"/>
            <a:ext cx="8534400" cy="1507067"/>
          </a:xfrm>
        </p:spPr>
        <p:txBody>
          <a:bodyPr/>
          <a:lstStyle/>
          <a:p>
            <a:r>
              <a:rPr lang="en-US" dirty="0"/>
              <a:t>Solution to 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AA9900-5556-47AD-A457-A542F9FEE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89780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develop </a:t>
            </a:r>
            <a:r>
              <a:rPr lang="en-US" dirty="0" smtClean="0">
                <a:solidFill>
                  <a:schemeClr val="tx1"/>
                </a:solidFill>
              </a:rPr>
              <a:t>an application on the mobile platform </a:t>
            </a:r>
            <a:r>
              <a:rPr lang="en-US" dirty="0">
                <a:solidFill>
                  <a:schemeClr val="tx1"/>
                </a:solidFill>
              </a:rPr>
              <a:t>to educate and encourage </a:t>
            </a:r>
            <a:r>
              <a:rPr lang="en-US" dirty="0" smtClean="0">
                <a:solidFill>
                  <a:schemeClr val="tx1"/>
                </a:solidFill>
              </a:rPr>
              <a:t>children( </a:t>
            </a:r>
            <a:r>
              <a:rPr lang="en-US" dirty="0" smtClean="0">
                <a:solidFill>
                  <a:schemeClr val="tx1"/>
                </a:solidFill>
              </a:rPr>
              <a:t>k-12 )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take initiative towards protecting the marine life ecosystem from pollution through positive reinforcement.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1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5A95E-1A6C-4BDB-A77F-66B9DA3E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6247"/>
            <a:ext cx="8534400" cy="1507067"/>
          </a:xfrm>
        </p:spPr>
        <p:txBody>
          <a:bodyPr/>
          <a:lstStyle/>
          <a:p>
            <a:r>
              <a:rPr lang="en-US" dirty="0" smtClean="0"/>
              <a:t>Our Solution </a:t>
            </a:r>
            <a:r>
              <a:rPr lang="en-US" dirty="0"/>
              <a:t>to 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AA9900-5556-47AD-A457-A542F9FEE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89780"/>
            <a:ext cx="8534400" cy="3615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 android based game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FinFun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Background, Rules, Features and Modifications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1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5A95E-1A6C-4BDB-A77F-66B9DA3E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6247"/>
            <a:ext cx="8534400" cy="1507067"/>
          </a:xfrm>
        </p:spPr>
        <p:txBody>
          <a:bodyPr/>
          <a:lstStyle/>
          <a:p>
            <a:r>
              <a:rPr lang="en-US" dirty="0"/>
              <a:t>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AA9900-5556-47AD-A457-A542F9FEE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Rahul: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David: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Sanjeeth</a:t>
            </a:r>
            <a:r>
              <a:rPr lang="en-US" dirty="0">
                <a:solidFill>
                  <a:schemeClr val="tx1"/>
                </a:solidFill>
              </a:rPr>
              <a:t>: Worked on application screen navigation code and the app’s reward system for the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Sreejhit</a:t>
            </a:r>
            <a:r>
              <a:rPr lang="en-US" dirty="0">
                <a:solidFill>
                  <a:schemeClr val="tx1"/>
                </a:solidFill>
              </a:rPr>
              <a:t>: Worked on screen navigation, visual display organization, UI/UX, and 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Junior: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Rachel: Created game figures using Adobe Photoshop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4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5A95E-1A6C-4BDB-A77F-66B9DA3E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6247"/>
            <a:ext cx="8534400" cy="1507067"/>
          </a:xfrm>
        </p:spPr>
        <p:txBody>
          <a:bodyPr/>
          <a:lstStyle/>
          <a:p>
            <a:r>
              <a:rPr lang="en-US" dirty="0"/>
              <a:t>Technical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AA9900-5556-47AD-A457-A542F9FEE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43314"/>
            <a:ext cx="8534400" cy="3615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Software: Android Studio, Adobe Photoshop,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Languages: Java, XML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Tools: GitHub, Bash Scripting, </a:t>
            </a:r>
            <a:r>
              <a:rPr lang="en-US" dirty="0" err="1">
                <a:solidFill>
                  <a:schemeClr val="tx1"/>
                </a:solidFill>
              </a:rPr>
              <a:t>FireBase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0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5A95E-1A6C-4BDB-A77F-66B9DA3E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6247"/>
            <a:ext cx="8534400" cy="1507067"/>
          </a:xfrm>
        </p:spPr>
        <p:txBody>
          <a:bodyPr/>
          <a:lstStyle/>
          <a:p>
            <a:r>
              <a:rPr lang="en-US" dirty="0"/>
              <a:t>Practicality and sustainability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AA9900-5556-47AD-A457-A542F9FEE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22829"/>
            <a:ext cx="8534400" cy="36152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Moving forward, the solution to the challenge is scalable in terms of the complexity of the software and game difficulty so therefore it is bound to improve.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Different levels through various characters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Location-specific Augmented Reality through Unity 3D &amp; C#</a:t>
            </a:r>
          </a:p>
        </p:txBody>
      </p:sp>
    </p:spTree>
    <p:extLst>
      <p:ext uri="{BB962C8B-B14F-4D97-AF65-F5344CB8AC3E}">
        <p14:creationId xmlns:p14="http://schemas.microsoft.com/office/powerpoint/2010/main" val="86399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880" y="226617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Future Capabilities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70" y="1517294"/>
            <a:ext cx="2353427" cy="50234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1" y="1517294"/>
            <a:ext cx="2356834" cy="6442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66" y="1517294"/>
            <a:ext cx="2353427" cy="50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261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Wingdings 3</vt:lpstr>
      <vt:lpstr>Arial</vt:lpstr>
      <vt:lpstr>Slice</vt:lpstr>
      <vt:lpstr>JP Morgan Code for Good 2017: Ocean’s Daughter Conservation Alliance</vt:lpstr>
      <vt:lpstr>Background</vt:lpstr>
      <vt:lpstr>The Objective</vt:lpstr>
      <vt:lpstr>Solution to the challenge</vt:lpstr>
      <vt:lpstr>Our Solution to the challenge</vt:lpstr>
      <vt:lpstr>Teamwork</vt:lpstr>
      <vt:lpstr>Technical Architecture</vt:lpstr>
      <vt:lpstr>Practicality and sustainability</vt:lpstr>
      <vt:lpstr>Future Capabilities</vt:lpstr>
      <vt:lpstr>Acknowledgements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 Good: Group 8</dc:title>
  <dc:creator>Pecota27</dc:creator>
  <cp:lastModifiedBy>Kant, Rahul</cp:lastModifiedBy>
  <cp:revision>26</cp:revision>
  <dcterms:created xsi:type="dcterms:W3CDTF">2017-10-21T02:54:53Z</dcterms:created>
  <dcterms:modified xsi:type="dcterms:W3CDTF">2017-10-21T11:21:53Z</dcterms:modified>
</cp:coreProperties>
</file>