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E837-491F-4783-9098-BEAE7EADE4A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2716" y="1504954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7482" y="1504954"/>
            <a:ext cx="1386500" cy="4140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81517" y="2850649"/>
            <a:ext cx="1563342" cy="1437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22716" y="2073692"/>
            <a:ext cx="2472391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cxnSp>
        <p:nvCxnSpPr>
          <p:cNvPr id="14" name="Straight Connector 13"/>
          <p:cNvCxnSpPr>
            <a:stCxn id="10" idx="1"/>
            <a:endCxn id="11" idx="3"/>
          </p:cNvCxnSpPr>
          <p:nvPr/>
        </p:nvCxnSpPr>
        <p:spPr>
          <a:xfrm flipH="1" flipV="1">
            <a:off x="2944859" y="3569448"/>
            <a:ext cx="822623" cy="580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937" y="3307030"/>
            <a:ext cx="59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5153982" y="1742487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96085" y="4419853"/>
            <a:ext cx="1550868" cy="3016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96085" y="4853166"/>
            <a:ext cx="1550868" cy="291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2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296085" y="5278364"/>
            <a:ext cx="1550868" cy="318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3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254490" y="4437120"/>
            <a:ext cx="1994750" cy="286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1, Front Right Fin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254490" y="4862183"/>
            <a:ext cx="1994750" cy="293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2 Front Left Fin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254490" y="5292840"/>
            <a:ext cx="1994750" cy="298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3 Rear Fins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846953" y="4567245"/>
            <a:ext cx="1407537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54287" y="5001161"/>
            <a:ext cx="1400203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</p:cNvCxnSpPr>
          <p:nvPr/>
        </p:nvCxnSpPr>
        <p:spPr>
          <a:xfrm flipV="1">
            <a:off x="7846953" y="5435077"/>
            <a:ext cx="1407537" cy="2697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85936" y="431473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85936" y="472984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00210" y="5161063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53982" y="144584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23" idx="1"/>
          </p:cNvCxnSpPr>
          <p:nvPr/>
        </p:nvCxnSpPr>
        <p:spPr>
          <a:xfrm flipH="1" flipV="1">
            <a:off x="5153983" y="4567245"/>
            <a:ext cx="1142102" cy="3417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40107" y="4308841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132073" y="5442022"/>
            <a:ext cx="1168735" cy="5979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4129" y="5192949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25" idx="1"/>
          </p:cNvCxnSpPr>
          <p:nvPr/>
        </p:nvCxnSpPr>
        <p:spPr>
          <a:xfrm flipH="1">
            <a:off x="5147902" y="4999024"/>
            <a:ext cx="1148183" cy="4275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4129" y="473779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6231" y="2110966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322716" y="3073624"/>
            <a:ext cx="2472391" cy="9819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6038" y="324414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153982" y="2387863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53982" y="3546518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3356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Control and Communications Systems Diagram</a:t>
            </a:r>
            <a:endParaRPr lang="en-US" sz="3200" b="1" dirty="0"/>
          </a:p>
        </p:txBody>
      </p:sp>
      <p:sp>
        <p:nvSpPr>
          <p:cNvPr id="69" name="Rectangle 68"/>
          <p:cNvSpPr/>
          <p:nvPr/>
        </p:nvSpPr>
        <p:spPr>
          <a:xfrm>
            <a:off x="9088778" y="3074206"/>
            <a:ext cx="1312522" cy="1950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Antenna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088778" y="3422439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CELL Antenna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95107" y="3522882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95106" y="3171738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088778" y="3782176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 Card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795107" y="3882619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381517" y="1980021"/>
            <a:ext cx="1563342" cy="508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</a:t>
            </a:r>
          </a:p>
          <a:p>
            <a:pPr algn="ctr"/>
            <a:r>
              <a:rPr lang="en-US" sz="1400" dirty="0" smtClean="0"/>
              <a:t>Micro SD Card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11" idx="0"/>
            <a:endCxn id="75" idx="2"/>
          </p:cNvCxnSpPr>
          <p:nvPr/>
        </p:nvCxnSpPr>
        <p:spPr>
          <a:xfrm flipV="1">
            <a:off x="2163188" y="2488307"/>
            <a:ext cx="0" cy="362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18817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194" y="1395439"/>
            <a:ext cx="1563342" cy="791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smtClean="0"/>
              <a:t>Lithium</a:t>
            </a:r>
          </a:p>
          <a:p>
            <a:pPr algn="ctr"/>
            <a:r>
              <a:rPr lang="en-US" sz="1400" dirty="0" smtClean="0"/>
              <a:t>3.6  </a:t>
            </a:r>
            <a:r>
              <a:rPr lang="en-US" sz="1400" dirty="0"/>
              <a:t>volts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0194" y="5273268"/>
            <a:ext cx="1563342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 9VDC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47421" y="3369005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7658" y="3369005"/>
            <a:ext cx="950071" cy="12755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03518" y="3661854"/>
            <a:ext cx="950070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47422" y="3982472"/>
            <a:ext cx="2472390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7658" y="1395439"/>
            <a:ext cx="2472391" cy="7943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cxnSp>
        <p:nvCxnSpPr>
          <p:cNvPr id="15" name="Straight Connector 14"/>
          <p:cNvCxnSpPr>
            <a:stCxn id="14" idx="1"/>
            <a:endCxn id="4" idx="3"/>
          </p:cNvCxnSpPr>
          <p:nvPr/>
        </p:nvCxnSpPr>
        <p:spPr>
          <a:xfrm flipH="1" flipV="1">
            <a:off x="4263536" y="1791323"/>
            <a:ext cx="83412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00194" y="2473022"/>
            <a:ext cx="1563342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err="1" smtClean="0"/>
              <a:t>NiMh</a:t>
            </a:r>
            <a:endParaRPr lang="en-US" sz="1400" dirty="0" smtClean="0"/>
          </a:p>
          <a:p>
            <a:pPr algn="ctr"/>
            <a:r>
              <a:rPr lang="en-US" sz="1400" dirty="0" smtClean="0"/>
              <a:t>3.6 Volt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44207" y="4839955"/>
            <a:ext cx="1550868" cy="3016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7644207" y="5273268"/>
            <a:ext cx="1550868" cy="291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2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644207" y="5680832"/>
            <a:ext cx="1550868" cy="318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3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356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Power Distribution Diagram</a:t>
            </a:r>
            <a:endParaRPr lang="en-US" sz="3200" b="1" dirty="0"/>
          </a:p>
        </p:txBody>
      </p:sp>
      <p:cxnSp>
        <p:nvCxnSpPr>
          <p:cNvPr id="30" name="Straight Connector 29"/>
          <p:cNvCxnSpPr>
            <a:endCxn id="22" idx="3"/>
          </p:cNvCxnSpPr>
          <p:nvPr/>
        </p:nvCxnSpPr>
        <p:spPr>
          <a:xfrm flipH="1">
            <a:off x="4263536" y="2819642"/>
            <a:ext cx="1309156" cy="1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047729" y="3585225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047729" y="4286921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75264" y="333183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VDC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275264" y="401294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VDC</a:t>
            </a:r>
            <a:endParaRPr lang="en-US" sz="1400" dirty="0"/>
          </a:p>
        </p:txBody>
      </p:sp>
      <p:cxnSp>
        <p:nvCxnSpPr>
          <p:cNvPr id="40" name="Straight Connector 39"/>
          <p:cNvCxnSpPr>
            <a:stCxn id="24" idx="1"/>
          </p:cNvCxnSpPr>
          <p:nvPr/>
        </p:nvCxnSpPr>
        <p:spPr>
          <a:xfrm flipH="1">
            <a:off x="4263536" y="5419126"/>
            <a:ext cx="3380671" cy="1891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8286" y="1505644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405086" y="2520078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66659" y="514386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6337" y="328609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22" idx="2"/>
            <a:endCxn id="9" idx="0"/>
          </p:cNvCxnSpPr>
          <p:nvPr/>
        </p:nvCxnSpPr>
        <p:spPr>
          <a:xfrm flipH="1">
            <a:off x="3478553" y="3166595"/>
            <a:ext cx="3312" cy="49525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1"/>
          </p:cNvCxnSpPr>
          <p:nvPr/>
        </p:nvCxnSpPr>
        <p:spPr>
          <a:xfrm flipH="1">
            <a:off x="7138035" y="5840242"/>
            <a:ext cx="5061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160260" y="4985838"/>
            <a:ext cx="483948" cy="30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161964" y="4965518"/>
            <a:ext cx="7186" cy="8747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0194" y="5703500"/>
            <a:ext cx="1563342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 9VDC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5572692" y="2819642"/>
            <a:ext cx="1" cy="5628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3"/>
          </p:cNvCxnSpPr>
          <p:nvPr/>
        </p:nvCxnSpPr>
        <p:spPr>
          <a:xfrm>
            <a:off x="4263536" y="5890415"/>
            <a:ext cx="5980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61560" y="5460183"/>
            <a:ext cx="5593" cy="4302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24236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3575" r="47975" b="15414"/>
          <a:stretch/>
        </p:blipFill>
        <p:spPr>
          <a:xfrm>
            <a:off x="1028700" y="579665"/>
            <a:ext cx="1191986" cy="1575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24980" r="7106" b="20933"/>
          <a:stretch/>
        </p:blipFill>
        <p:spPr>
          <a:xfrm>
            <a:off x="2743198" y="579664"/>
            <a:ext cx="3419389" cy="157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5" t="34179" r="4897" b="17989"/>
          <a:stretch/>
        </p:blipFill>
        <p:spPr>
          <a:xfrm>
            <a:off x="6547756" y="579664"/>
            <a:ext cx="3212019" cy="157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9895" r="18765" b="25717"/>
          <a:stretch/>
        </p:blipFill>
        <p:spPr>
          <a:xfrm>
            <a:off x="9927773" y="579664"/>
            <a:ext cx="2043918" cy="1575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t="11429" r="23524" b="10833"/>
          <a:stretch/>
        </p:blipFill>
        <p:spPr>
          <a:xfrm>
            <a:off x="1028700" y="2539093"/>
            <a:ext cx="3607539" cy="3739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t="3271" r="23398" b="2576"/>
          <a:stretch/>
        </p:blipFill>
        <p:spPr>
          <a:xfrm>
            <a:off x="5021036" y="2539093"/>
            <a:ext cx="1592035" cy="20891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33121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Lola</dc:creator>
  <cp:lastModifiedBy>Lola</cp:lastModifiedBy>
  <cp:revision>38</cp:revision>
  <dcterms:created xsi:type="dcterms:W3CDTF">2016-10-29T17:19:58Z</dcterms:created>
  <dcterms:modified xsi:type="dcterms:W3CDTF">2016-11-01T03:02:10Z</dcterms:modified>
</cp:coreProperties>
</file>