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7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2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4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1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8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8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0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1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4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8E837-491F-4783-9098-BEAE7EADE4AA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079754" y="4222302"/>
            <a:ext cx="2023386" cy="174369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Motor Shield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322716" y="1504954"/>
            <a:ext cx="2472391" cy="4750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IMU Fusion 9 DOF board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67482" y="1504954"/>
            <a:ext cx="1386500" cy="41405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Arduino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381517" y="2850649"/>
            <a:ext cx="1563342" cy="14375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PI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322716" y="2073692"/>
            <a:ext cx="2472391" cy="662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Barometric </a:t>
            </a:r>
            <a:r>
              <a:rPr lang="en-US" sz="1400" dirty="0" smtClean="0"/>
              <a:t>Pressure</a:t>
            </a:r>
          </a:p>
          <a:p>
            <a:pPr algn="ctr"/>
            <a:r>
              <a:rPr lang="en-US" sz="1400" dirty="0" smtClean="0"/>
              <a:t>Temperature</a:t>
            </a:r>
          </a:p>
          <a:p>
            <a:pPr algn="ctr"/>
            <a:r>
              <a:rPr lang="en-US" sz="1400" dirty="0" smtClean="0"/>
              <a:t>Altitude </a:t>
            </a:r>
            <a:r>
              <a:rPr lang="en-US" sz="1400" dirty="0"/>
              <a:t>Sensor</a:t>
            </a:r>
          </a:p>
        </p:txBody>
      </p:sp>
      <p:cxnSp>
        <p:nvCxnSpPr>
          <p:cNvPr id="14" name="Straight Connector 13"/>
          <p:cNvCxnSpPr>
            <a:stCxn id="10" idx="1"/>
            <a:endCxn id="11" idx="3"/>
          </p:cNvCxnSpPr>
          <p:nvPr/>
        </p:nvCxnSpPr>
        <p:spPr>
          <a:xfrm flipH="1" flipV="1">
            <a:off x="2944859" y="3569448"/>
            <a:ext cx="822623" cy="580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15937" y="3307030"/>
            <a:ext cx="59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USB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9" idx="1"/>
          </p:cNvCxnSpPr>
          <p:nvPr/>
        </p:nvCxnSpPr>
        <p:spPr>
          <a:xfrm flipH="1">
            <a:off x="5153982" y="1742487"/>
            <a:ext cx="1168734" cy="536"/>
          </a:xfrm>
          <a:prstGeom prst="line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296085" y="4419853"/>
            <a:ext cx="1550868" cy="3016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Motor Controller 1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6296085" y="4853166"/>
            <a:ext cx="1550868" cy="2917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Motor Controller 2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6296085" y="5278364"/>
            <a:ext cx="1550868" cy="3188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Motor Controller 3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9254490" y="4437120"/>
            <a:ext cx="1994750" cy="2867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Motor 1, Front Right Fin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9254490" y="4862183"/>
            <a:ext cx="1994750" cy="2930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Motor 2 Front Left Fin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9254490" y="5292840"/>
            <a:ext cx="1994750" cy="2983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Motor 3 Rear Fins</a:t>
            </a:r>
            <a:endParaRPr lang="en-US" sz="14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846953" y="4567245"/>
            <a:ext cx="1407537" cy="0"/>
          </a:xfrm>
          <a:prstGeom prst="line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854287" y="5001161"/>
            <a:ext cx="1400203" cy="0"/>
          </a:xfrm>
          <a:prstGeom prst="line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3"/>
          </p:cNvCxnSpPr>
          <p:nvPr/>
        </p:nvCxnSpPr>
        <p:spPr>
          <a:xfrm flipV="1">
            <a:off x="7846953" y="5435077"/>
            <a:ext cx="1407537" cy="2697"/>
          </a:xfrm>
          <a:prstGeom prst="line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85936" y="4314730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PWM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985936" y="4729847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PWM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000210" y="5161063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PWM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153982" y="1445845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I2C</a:t>
            </a:r>
            <a:endParaRPr lang="en-US" sz="1400" dirty="0"/>
          </a:p>
        </p:txBody>
      </p:sp>
      <p:cxnSp>
        <p:nvCxnSpPr>
          <p:cNvPr id="51" name="Straight Connector 50"/>
          <p:cNvCxnSpPr>
            <a:stCxn id="23" idx="1"/>
          </p:cNvCxnSpPr>
          <p:nvPr/>
        </p:nvCxnSpPr>
        <p:spPr>
          <a:xfrm flipH="1" flipV="1">
            <a:off x="5153983" y="4567245"/>
            <a:ext cx="1142102" cy="3417"/>
          </a:xfrm>
          <a:prstGeom prst="line">
            <a:avLst/>
          </a:pr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40107" y="4308841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PWM</a:t>
            </a:r>
            <a:endParaRPr lang="en-US" sz="1400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5132073" y="5442022"/>
            <a:ext cx="1168735" cy="5979"/>
          </a:xfrm>
          <a:prstGeom prst="line">
            <a:avLst/>
          </a:pr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4129" y="5192949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PWM</a:t>
            </a:r>
            <a:endParaRPr lang="en-US" sz="1400" dirty="0"/>
          </a:p>
        </p:txBody>
      </p:sp>
      <p:cxnSp>
        <p:nvCxnSpPr>
          <p:cNvPr id="55" name="Straight Connector 54"/>
          <p:cNvCxnSpPr>
            <a:stCxn id="25" idx="1"/>
          </p:cNvCxnSpPr>
          <p:nvPr/>
        </p:nvCxnSpPr>
        <p:spPr>
          <a:xfrm flipH="1">
            <a:off x="5147902" y="4999024"/>
            <a:ext cx="1148183" cy="4275"/>
          </a:xfrm>
          <a:prstGeom prst="line">
            <a:avLst/>
          </a:pr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44129" y="4737795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PWM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126231" y="2110966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I2C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6322716" y="3073624"/>
            <a:ext cx="2472391" cy="9819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Cell phone + GPS board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66038" y="3244147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Serial</a:t>
            </a:r>
            <a:endParaRPr lang="en-US" sz="1400" dirty="0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5153982" y="2387863"/>
            <a:ext cx="1168734" cy="536"/>
          </a:xfrm>
          <a:prstGeom prst="line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153982" y="3546518"/>
            <a:ext cx="1168734" cy="536"/>
          </a:xfrm>
          <a:prstGeom prst="line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0" y="33566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Control and Communications Systems Diagram</a:t>
            </a:r>
            <a:endParaRPr lang="en-US" sz="3200" b="1" dirty="0"/>
          </a:p>
        </p:txBody>
      </p:sp>
      <p:sp>
        <p:nvSpPr>
          <p:cNvPr id="69" name="Rectangle 68"/>
          <p:cNvSpPr/>
          <p:nvPr/>
        </p:nvSpPr>
        <p:spPr>
          <a:xfrm>
            <a:off x="9088778" y="3074206"/>
            <a:ext cx="1312522" cy="1950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GPS Antenna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9088778" y="3422439"/>
            <a:ext cx="1312522" cy="2008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CELL Antenna</a:t>
            </a:r>
            <a:endParaRPr lang="en-US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95107" y="3522882"/>
            <a:ext cx="2936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795106" y="3171738"/>
            <a:ext cx="2936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9088778" y="3782176"/>
            <a:ext cx="1312522" cy="2008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Sim Card</a:t>
            </a:r>
            <a:endParaRPr lang="en-US" sz="14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8795107" y="3882619"/>
            <a:ext cx="2936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381517" y="1980021"/>
            <a:ext cx="1563342" cy="5082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Memory</a:t>
            </a:r>
          </a:p>
          <a:p>
            <a:pPr algn="ctr"/>
            <a:r>
              <a:rPr lang="en-US" sz="1400" dirty="0" smtClean="0"/>
              <a:t>Micro SD Card</a:t>
            </a:r>
            <a:endParaRPr lang="en-US" sz="1400" dirty="0"/>
          </a:p>
        </p:txBody>
      </p:sp>
      <p:cxnSp>
        <p:nvCxnSpPr>
          <p:cNvPr id="76" name="Straight Connector 75"/>
          <p:cNvCxnSpPr>
            <a:stCxn id="11" idx="0"/>
            <a:endCxn id="75" idx="2"/>
          </p:cNvCxnSpPr>
          <p:nvPr/>
        </p:nvCxnSpPr>
        <p:spPr>
          <a:xfrm flipV="1">
            <a:off x="2163188" y="2488307"/>
            <a:ext cx="0" cy="362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0242" y="6474280"/>
            <a:ext cx="734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document is confidential and </a:t>
            </a:r>
            <a:r>
              <a:rPr lang="en-US" dirty="0"/>
              <a:t>proprietary to Deep-Sea X-</a:t>
            </a:r>
            <a:r>
              <a:rPr lang="en-US" dirty="0" err="1"/>
              <a:t>plorers</a:t>
            </a:r>
            <a:r>
              <a:rPr lang="en-US" dirty="0"/>
              <a:t> LLC</a:t>
            </a:r>
          </a:p>
        </p:txBody>
      </p:sp>
    </p:spTree>
    <p:extLst>
      <p:ext uri="{BB962C8B-B14F-4D97-AF65-F5344CB8AC3E}">
        <p14:creationId xmlns:p14="http://schemas.microsoft.com/office/powerpoint/2010/main" val="18817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0194" y="1395439"/>
            <a:ext cx="1563342" cy="7917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Battery</a:t>
            </a:r>
          </a:p>
          <a:p>
            <a:pPr algn="ctr"/>
            <a:r>
              <a:rPr lang="en-US" sz="1400" dirty="0" smtClean="0"/>
              <a:t>Lithium</a:t>
            </a:r>
          </a:p>
          <a:p>
            <a:pPr algn="ctr"/>
            <a:r>
              <a:rPr lang="en-US" sz="1400" dirty="0" smtClean="0"/>
              <a:t>3.6  </a:t>
            </a:r>
            <a:r>
              <a:rPr lang="en-US" sz="1400" dirty="0"/>
              <a:t>volts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00194" y="5273268"/>
            <a:ext cx="1563342" cy="3738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Battery 9VDC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647421" y="3369005"/>
            <a:ext cx="2472391" cy="4750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IMU Fusion 9 DOF board </a:t>
            </a:r>
          </a:p>
        </p:txBody>
      </p:sp>
      <p:sp>
        <p:nvSpPr>
          <p:cNvPr id="8" name="Rectangle 7"/>
          <p:cNvSpPr/>
          <p:nvPr/>
        </p:nvSpPr>
        <p:spPr>
          <a:xfrm>
            <a:off x="5097658" y="3369005"/>
            <a:ext cx="950071" cy="12755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Arduino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003518" y="3661854"/>
            <a:ext cx="950070" cy="6935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PI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647422" y="3982472"/>
            <a:ext cx="2472390" cy="662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Barometric </a:t>
            </a:r>
            <a:r>
              <a:rPr lang="en-US" sz="1400" dirty="0" smtClean="0"/>
              <a:t>Pressure</a:t>
            </a:r>
          </a:p>
          <a:p>
            <a:pPr algn="ctr"/>
            <a:r>
              <a:rPr lang="en-US" sz="1400" dirty="0" smtClean="0"/>
              <a:t>Temperature</a:t>
            </a:r>
          </a:p>
          <a:p>
            <a:pPr algn="ctr"/>
            <a:r>
              <a:rPr lang="en-US" sz="1400" dirty="0" smtClean="0"/>
              <a:t>Altitude </a:t>
            </a:r>
            <a:r>
              <a:rPr lang="en-US" sz="1400" dirty="0"/>
              <a:t>Sensor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97658" y="1395439"/>
            <a:ext cx="2472391" cy="7943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Cell phone + GPS board </a:t>
            </a:r>
          </a:p>
        </p:txBody>
      </p:sp>
      <p:cxnSp>
        <p:nvCxnSpPr>
          <p:cNvPr id="15" name="Straight Connector 14"/>
          <p:cNvCxnSpPr>
            <a:stCxn id="14" idx="1"/>
            <a:endCxn id="4" idx="3"/>
          </p:cNvCxnSpPr>
          <p:nvPr/>
        </p:nvCxnSpPr>
        <p:spPr>
          <a:xfrm flipH="1" flipV="1">
            <a:off x="4263536" y="1791323"/>
            <a:ext cx="834122" cy="13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700194" y="2473022"/>
            <a:ext cx="1563342" cy="6935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Battery</a:t>
            </a:r>
          </a:p>
          <a:p>
            <a:pPr algn="ctr"/>
            <a:r>
              <a:rPr lang="en-US" sz="1400" dirty="0" err="1" smtClean="0"/>
              <a:t>NiMh</a:t>
            </a:r>
            <a:endParaRPr lang="en-US" sz="1400" dirty="0" smtClean="0"/>
          </a:p>
          <a:p>
            <a:pPr algn="ctr"/>
            <a:r>
              <a:rPr lang="en-US" sz="1400" dirty="0" smtClean="0"/>
              <a:t>3.6 Volt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7644207" y="5143867"/>
            <a:ext cx="1550868" cy="5596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Arduino Shield</a:t>
            </a:r>
          </a:p>
          <a:p>
            <a:pPr algn="ctr"/>
            <a:r>
              <a:rPr lang="en-US" sz="1400" dirty="0" smtClean="0"/>
              <a:t>Motor Control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33566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Power Distribution Diagram</a:t>
            </a:r>
            <a:endParaRPr lang="en-US" sz="3200" b="1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6047729" y="3585225"/>
            <a:ext cx="1599692" cy="86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6047729" y="4286921"/>
            <a:ext cx="1599692" cy="86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275264" y="3331837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</a:t>
            </a:r>
            <a:r>
              <a:rPr lang="en-US" sz="1400" dirty="0" smtClean="0"/>
              <a:t> VDC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275264" y="4012940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3.3 VDC</a:t>
            </a:r>
            <a:endParaRPr lang="en-US" sz="1400" dirty="0"/>
          </a:p>
        </p:txBody>
      </p:sp>
      <p:cxnSp>
        <p:nvCxnSpPr>
          <p:cNvPr id="40" name="Straight Connector 39"/>
          <p:cNvCxnSpPr>
            <a:stCxn id="24" idx="1"/>
          </p:cNvCxnSpPr>
          <p:nvPr/>
        </p:nvCxnSpPr>
        <p:spPr>
          <a:xfrm flipH="1">
            <a:off x="4263537" y="5423684"/>
            <a:ext cx="3380670" cy="1435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08286" y="1505644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3.6 VDC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466659" y="5143867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</a:t>
            </a:r>
            <a:r>
              <a:rPr lang="en-US" sz="1400" dirty="0" smtClean="0"/>
              <a:t> VDC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556337" y="3286095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3.6 VDC</a:t>
            </a:r>
            <a:endParaRPr lang="en-US" sz="1400" dirty="0"/>
          </a:p>
        </p:txBody>
      </p:sp>
      <p:cxnSp>
        <p:nvCxnSpPr>
          <p:cNvPr id="47" name="Straight Connector 46"/>
          <p:cNvCxnSpPr>
            <a:stCxn id="22" idx="2"/>
            <a:endCxn id="9" idx="0"/>
          </p:cNvCxnSpPr>
          <p:nvPr/>
        </p:nvCxnSpPr>
        <p:spPr>
          <a:xfrm flipH="1">
            <a:off x="3478553" y="3166595"/>
            <a:ext cx="3312" cy="49525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00194" y="5703500"/>
            <a:ext cx="1563342" cy="3738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Battery 9VDC</a:t>
            </a:r>
            <a:endParaRPr lang="en-US" sz="1400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572692" y="4657312"/>
            <a:ext cx="1" cy="76181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1" idx="3"/>
          </p:cNvCxnSpPr>
          <p:nvPr/>
        </p:nvCxnSpPr>
        <p:spPr>
          <a:xfrm>
            <a:off x="4263536" y="5890415"/>
            <a:ext cx="59802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861560" y="5460183"/>
            <a:ext cx="5593" cy="43023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0242" y="6474280"/>
            <a:ext cx="734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document is confidential and </a:t>
            </a:r>
            <a:r>
              <a:rPr lang="en-US" dirty="0"/>
              <a:t>proprietary to Deep-Sea X-</a:t>
            </a:r>
            <a:r>
              <a:rPr lang="en-US" dirty="0" err="1"/>
              <a:t>plorers</a:t>
            </a:r>
            <a:r>
              <a:rPr lang="en-US" dirty="0"/>
              <a:t> LLC</a:t>
            </a:r>
          </a:p>
        </p:txBody>
      </p:sp>
    </p:spTree>
    <p:extLst>
      <p:ext uri="{BB962C8B-B14F-4D97-AF65-F5344CB8AC3E}">
        <p14:creationId xmlns:p14="http://schemas.microsoft.com/office/powerpoint/2010/main" val="242365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13575" r="47975" b="15414"/>
          <a:stretch/>
        </p:blipFill>
        <p:spPr>
          <a:xfrm>
            <a:off x="1028700" y="579665"/>
            <a:ext cx="1191986" cy="1575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24980" r="7106" b="20933"/>
          <a:stretch/>
        </p:blipFill>
        <p:spPr>
          <a:xfrm>
            <a:off x="2743198" y="579664"/>
            <a:ext cx="3419389" cy="157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5" t="34179" r="4897" b="17989"/>
          <a:stretch/>
        </p:blipFill>
        <p:spPr>
          <a:xfrm>
            <a:off x="6547756" y="579664"/>
            <a:ext cx="3212019" cy="1575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1" t="9895" r="18765" b="25717"/>
          <a:stretch/>
        </p:blipFill>
        <p:spPr>
          <a:xfrm>
            <a:off x="9927773" y="579664"/>
            <a:ext cx="2043918" cy="15757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7" t="11429" r="23524" b="10833"/>
          <a:stretch/>
        </p:blipFill>
        <p:spPr>
          <a:xfrm>
            <a:off x="1028700" y="2539093"/>
            <a:ext cx="3607539" cy="37392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4" t="3271" r="23398" b="2576"/>
          <a:stretch/>
        </p:blipFill>
        <p:spPr>
          <a:xfrm>
            <a:off x="5021036" y="2539093"/>
            <a:ext cx="1592035" cy="20891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0242" y="6474280"/>
            <a:ext cx="734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document is confidential and </a:t>
            </a:r>
            <a:r>
              <a:rPr lang="en-US" dirty="0"/>
              <a:t>proprietary to Deep-Sea X-</a:t>
            </a:r>
            <a:r>
              <a:rPr lang="en-US" dirty="0" err="1"/>
              <a:t>plorers</a:t>
            </a:r>
            <a:r>
              <a:rPr lang="en-US" dirty="0"/>
              <a:t> LLC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59" y="235131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44" y="1334738"/>
            <a:ext cx="8761205" cy="45027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9435" y="934628"/>
            <a:ext cx="454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Pressure Transducer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7003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9" y="-502166"/>
            <a:ext cx="8386145" cy="83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0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146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Lola</dc:creator>
  <cp:lastModifiedBy>Lola</cp:lastModifiedBy>
  <cp:revision>45</cp:revision>
  <dcterms:created xsi:type="dcterms:W3CDTF">2016-10-29T17:19:58Z</dcterms:created>
  <dcterms:modified xsi:type="dcterms:W3CDTF">2016-11-02T03:35:34Z</dcterms:modified>
</cp:coreProperties>
</file>