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6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8E837-491F-4783-9098-BEAE7EADE4AA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8E23-37C6-4016-BEF4-2527216C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78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8E837-491F-4783-9098-BEAE7EADE4AA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8E23-37C6-4016-BEF4-2527216C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21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8E837-491F-4783-9098-BEAE7EADE4AA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8E23-37C6-4016-BEF4-2527216C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41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8E837-491F-4783-9098-BEAE7EADE4AA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8E23-37C6-4016-BEF4-2527216C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03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8E837-491F-4783-9098-BEAE7EADE4AA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8E23-37C6-4016-BEF4-2527216C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10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8E837-491F-4783-9098-BEAE7EADE4AA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8E23-37C6-4016-BEF4-2527216C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85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8E837-491F-4783-9098-BEAE7EADE4AA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8E23-37C6-4016-BEF4-2527216C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0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8E837-491F-4783-9098-BEAE7EADE4AA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8E23-37C6-4016-BEF4-2527216C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83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8E837-491F-4783-9098-BEAE7EADE4AA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8E23-37C6-4016-BEF4-2527216C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04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8E837-491F-4783-9098-BEAE7EADE4AA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8E23-37C6-4016-BEF4-2527216C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17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8E837-491F-4783-9098-BEAE7EADE4AA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8E23-37C6-4016-BEF4-2527216C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44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8E837-491F-4783-9098-BEAE7EADE4AA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48E23-37C6-4016-BEF4-2527216C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079754" y="4467232"/>
            <a:ext cx="2023386" cy="174369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 smtClean="0"/>
              <a:t>Motor Shield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6322716" y="1749884"/>
            <a:ext cx="2472391" cy="47506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IMU Fusion 9 DOF board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67482" y="1165371"/>
            <a:ext cx="1386500" cy="472511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Arduino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1381517" y="2507751"/>
            <a:ext cx="1563342" cy="14375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PI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6322716" y="2318622"/>
            <a:ext cx="2472391" cy="6621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Barometric </a:t>
            </a:r>
            <a:r>
              <a:rPr lang="en-US" sz="1400" dirty="0" smtClean="0"/>
              <a:t>Pressure</a:t>
            </a:r>
          </a:p>
          <a:p>
            <a:pPr algn="ctr"/>
            <a:r>
              <a:rPr lang="en-US" sz="1400" dirty="0" smtClean="0"/>
              <a:t>Temperature</a:t>
            </a:r>
          </a:p>
          <a:p>
            <a:pPr algn="ctr"/>
            <a:r>
              <a:rPr lang="en-US" sz="1400" dirty="0" smtClean="0"/>
              <a:t>Altitude </a:t>
            </a:r>
            <a:r>
              <a:rPr lang="en-US" sz="1400" dirty="0"/>
              <a:t>Sensor</a:t>
            </a:r>
          </a:p>
        </p:txBody>
      </p:sp>
      <p:cxnSp>
        <p:nvCxnSpPr>
          <p:cNvPr id="14" name="Straight Connector 13"/>
          <p:cNvCxnSpPr>
            <a:endCxn id="11" idx="3"/>
          </p:cNvCxnSpPr>
          <p:nvPr/>
        </p:nvCxnSpPr>
        <p:spPr>
          <a:xfrm flipH="1">
            <a:off x="2944859" y="3219301"/>
            <a:ext cx="822623" cy="7249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08919" y="2941986"/>
            <a:ext cx="597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USB</a:t>
            </a:r>
            <a:endParaRPr lang="en-US" sz="1400" dirty="0"/>
          </a:p>
        </p:txBody>
      </p:sp>
      <p:cxnSp>
        <p:nvCxnSpPr>
          <p:cNvPr id="19" name="Straight Connector 18"/>
          <p:cNvCxnSpPr>
            <a:stCxn id="9" idx="1"/>
          </p:cNvCxnSpPr>
          <p:nvPr/>
        </p:nvCxnSpPr>
        <p:spPr>
          <a:xfrm flipH="1">
            <a:off x="5153982" y="1987417"/>
            <a:ext cx="1168734" cy="536"/>
          </a:xfrm>
          <a:prstGeom prst="line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296085" y="4664783"/>
            <a:ext cx="1550868" cy="30161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Motor Controller 1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6296085" y="5098096"/>
            <a:ext cx="1550868" cy="2917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Motor Controller 2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6296085" y="5523294"/>
            <a:ext cx="1550868" cy="3188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Motor Controller 3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9254490" y="4682050"/>
            <a:ext cx="1994750" cy="28674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Motor 1, Front Right Fin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9254490" y="5107113"/>
            <a:ext cx="1994750" cy="29305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Motor 2 Front Left Fin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9254490" y="5537770"/>
            <a:ext cx="1994750" cy="29836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Motor 3 Rear Fins</a:t>
            </a:r>
            <a:endParaRPr lang="en-US" sz="14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7846953" y="4812175"/>
            <a:ext cx="1407537" cy="0"/>
          </a:xfrm>
          <a:prstGeom prst="line">
            <a:avLst/>
          </a:prstGeom>
          <a:ln w="412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854287" y="5246091"/>
            <a:ext cx="1400203" cy="0"/>
          </a:xfrm>
          <a:prstGeom prst="line">
            <a:avLst/>
          </a:prstGeom>
          <a:ln w="412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6" idx="3"/>
          </p:cNvCxnSpPr>
          <p:nvPr/>
        </p:nvCxnSpPr>
        <p:spPr>
          <a:xfrm flipV="1">
            <a:off x="7846953" y="5680007"/>
            <a:ext cx="1407537" cy="2697"/>
          </a:xfrm>
          <a:prstGeom prst="line">
            <a:avLst/>
          </a:prstGeom>
          <a:ln w="412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985936" y="4559660"/>
            <a:ext cx="1144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PWM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7985936" y="4974777"/>
            <a:ext cx="1144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PWM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000210" y="5405993"/>
            <a:ext cx="1144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PWM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5153982" y="1690775"/>
            <a:ext cx="1144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I2C</a:t>
            </a:r>
            <a:endParaRPr lang="en-US" sz="1400" dirty="0"/>
          </a:p>
        </p:txBody>
      </p:sp>
      <p:cxnSp>
        <p:nvCxnSpPr>
          <p:cNvPr id="51" name="Straight Connector 50"/>
          <p:cNvCxnSpPr>
            <a:stCxn id="23" idx="1"/>
          </p:cNvCxnSpPr>
          <p:nvPr/>
        </p:nvCxnSpPr>
        <p:spPr>
          <a:xfrm flipH="1" flipV="1">
            <a:off x="5153983" y="4812175"/>
            <a:ext cx="1142102" cy="3417"/>
          </a:xfrm>
          <a:prstGeom prst="line">
            <a:avLst/>
          </a:prstGeom>
          <a:ln w="508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140107" y="4553771"/>
            <a:ext cx="1144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PWM</a:t>
            </a:r>
            <a:endParaRPr lang="en-US" sz="1400" dirty="0"/>
          </a:p>
        </p:txBody>
      </p:sp>
      <p:cxnSp>
        <p:nvCxnSpPr>
          <p:cNvPr id="53" name="Straight Connector 52"/>
          <p:cNvCxnSpPr/>
          <p:nvPr/>
        </p:nvCxnSpPr>
        <p:spPr>
          <a:xfrm flipH="1">
            <a:off x="5132073" y="5686952"/>
            <a:ext cx="1168735" cy="5979"/>
          </a:xfrm>
          <a:prstGeom prst="line">
            <a:avLst/>
          </a:prstGeom>
          <a:ln w="508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144129" y="5437879"/>
            <a:ext cx="1144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PWM</a:t>
            </a:r>
            <a:endParaRPr lang="en-US" sz="1400" dirty="0"/>
          </a:p>
        </p:txBody>
      </p:sp>
      <p:cxnSp>
        <p:nvCxnSpPr>
          <p:cNvPr id="55" name="Straight Connector 54"/>
          <p:cNvCxnSpPr>
            <a:stCxn id="25" idx="1"/>
          </p:cNvCxnSpPr>
          <p:nvPr/>
        </p:nvCxnSpPr>
        <p:spPr>
          <a:xfrm flipH="1">
            <a:off x="5147902" y="5243954"/>
            <a:ext cx="1148183" cy="4275"/>
          </a:xfrm>
          <a:prstGeom prst="line">
            <a:avLst/>
          </a:prstGeom>
          <a:ln w="508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144129" y="4982725"/>
            <a:ext cx="1144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PWM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5126231" y="2355896"/>
            <a:ext cx="1144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I2C</a:t>
            </a:r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6322716" y="3318554"/>
            <a:ext cx="2472391" cy="98194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Cell phone + GPS board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166038" y="3489077"/>
            <a:ext cx="1144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Serial</a:t>
            </a:r>
            <a:endParaRPr lang="en-US" sz="1400" dirty="0"/>
          </a:p>
        </p:txBody>
      </p:sp>
      <p:cxnSp>
        <p:nvCxnSpPr>
          <p:cNvPr id="57" name="Straight Connector 56"/>
          <p:cNvCxnSpPr/>
          <p:nvPr/>
        </p:nvCxnSpPr>
        <p:spPr>
          <a:xfrm flipH="1">
            <a:off x="5153982" y="2632793"/>
            <a:ext cx="1168734" cy="536"/>
          </a:xfrm>
          <a:prstGeom prst="line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5153982" y="3791448"/>
            <a:ext cx="1168734" cy="536"/>
          </a:xfrm>
          <a:prstGeom prst="line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0" y="36022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Control and Communications Systems Diagram</a:t>
            </a:r>
            <a:endParaRPr lang="en-US" sz="3200" b="1" dirty="0"/>
          </a:p>
        </p:txBody>
      </p:sp>
      <p:sp>
        <p:nvSpPr>
          <p:cNvPr id="69" name="Rectangle 68"/>
          <p:cNvSpPr/>
          <p:nvPr/>
        </p:nvSpPr>
        <p:spPr>
          <a:xfrm>
            <a:off x="9088778" y="3319136"/>
            <a:ext cx="1312522" cy="19506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GPS Antenna</a:t>
            </a:r>
            <a:endParaRPr lang="en-US" sz="1400" dirty="0"/>
          </a:p>
        </p:txBody>
      </p:sp>
      <p:sp>
        <p:nvSpPr>
          <p:cNvPr id="70" name="Rectangle 69"/>
          <p:cNvSpPr/>
          <p:nvPr/>
        </p:nvSpPr>
        <p:spPr>
          <a:xfrm>
            <a:off x="9088778" y="3667369"/>
            <a:ext cx="1312522" cy="20088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CELL Antenna</a:t>
            </a:r>
            <a:endParaRPr lang="en-US" sz="1400" dirty="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95107" y="3767812"/>
            <a:ext cx="2936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8795106" y="3416668"/>
            <a:ext cx="2936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9088778" y="4027106"/>
            <a:ext cx="1312522" cy="20088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Sim Card</a:t>
            </a:r>
            <a:endParaRPr lang="en-US" sz="1400" dirty="0"/>
          </a:p>
        </p:txBody>
      </p:sp>
      <p:cxnSp>
        <p:nvCxnSpPr>
          <p:cNvPr id="73" name="Straight Connector 72"/>
          <p:cNvCxnSpPr/>
          <p:nvPr/>
        </p:nvCxnSpPr>
        <p:spPr>
          <a:xfrm>
            <a:off x="8795107" y="4127549"/>
            <a:ext cx="2936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1381517" y="1637123"/>
            <a:ext cx="1563342" cy="50828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Memory</a:t>
            </a:r>
          </a:p>
          <a:p>
            <a:pPr algn="ctr"/>
            <a:r>
              <a:rPr lang="en-US" sz="1400" dirty="0" smtClean="0"/>
              <a:t>Micro SD Card</a:t>
            </a:r>
            <a:endParaRPr lang="en-US" sz="1400" dirty="0"/>
          </a:p>
        </p:txBody>
      </p:sp>
      <p:cxnSp>
        <p:nvCxnSpPr>
          <p:cNvPr id="76" name="Straight Connector 75"/>
          <p:cNvCxnSpPr>
            <a:stCxn id="11" idx="0"/>
            <a:endCxn id="75" idx="2"/>
          </p:cNvCxnSpPr>
          <p:nvPr/>
        </p:nvCxnSpPr>
        <p:spPr>
          <a:xfrm flipV="1">
            <a:off x="2163188" y="2145409"/>
            <a:ext cx="0" cy="3623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10242" y="6474280"/>
            <a:ext cx="734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document is confidential and </a:t>
            </a:r>
            <a:r>
              <a:rPr lang="en-US" dirty="0"/>
              <a:t>proprietary to Deep-Sea X-</a:t>
            </a:r>
            <a:r>
              <a:rPr lang="en-US" dirty="0" err="1"/>
              <a:t>plorers</a:t>
            </a:r>
            <a:r>
              <a:rPr lang="en-US" dirty="0"/>
              <a:t> LLC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322716" y="1158331"/>
            <a:ext cx="2472391" cy="4750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Sonar (Future System)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9" name="Straight Connector 58"/>
          <p:cNvCxnSpPr>
            <a:stCxn id="50" idx="1"/>
          </p:cNvCxnSpPr>
          <p:nvPr/>
        </p:nvCxnSpPr>
        <p:spPr>
          <a:xfrm flipH="1">
            <a:off x="5153982" y="1395864"/>
            <a:ext cx="1168734" cy="53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153982" y="1099222"/>
            <a:ext cx="1144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Serial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8176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00194" y="1395439"/>
            <a:ext cx="1563342" cy="79176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Battery</a:t>
            </a:r>
          </a:p>
          <a:p>
            <a:pPr algn="ctr"/>
            <a:r>
              <a:rPr lang="en-US" sz="1400" dirty="0" smtClean="0"/>
              <a:t>Lithium</a:t>
            </a:r>
          </a:p>
          <a:p>
            <a:pPr algn="ctr"/>
            <a:r>
              <a:rPr lang="en-US" sz="1400" dirty="0" smtClean="0"/>
              <a:t>3.6  </a:t>
            </a:r>
            <a:r>
              <a:rPr lang="en-US" sz="1400" dirty="0"/>
              <a:t>volts</a:t>
            </a:r>
          </a:p>
        </p:txBody>
      </p:sp>
      <p:sp>
        <p:nvSpPr>
          <p:cNvPr id="5" name="Rectangle 4"/>
          <p:cNvSpPr/>
          <p:nvPr/>
        </p:nvSpPr>
        <p:spPr>
          <a:xfrm>
            <a:off x="2186571" y="4918238"/>
            <a:ext cx="1563342" cy="3738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Battery 9VDC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7647421" y="3369005"/>
            <a:ext cx="2472391" cy="47506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IMU Fusion 9 DOF board </a:t>
            </a:r>
          </a:p>
        </p:txBody>
      </p:sp>
      <p:sp>
        <p:nvSpPr>
          <p:cNvPr id="8" name="Rectangle 7"/>
          <p:cNvSpPr/>
          <p:nvPr/>
        </p:nvSpPr>
        <p:spPr>
          <a:xfrm>
            <a:off x="5097658" y="3369005"/>
            <a:ext cx="950071" cy="21846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Arduino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3003518" y="3661854"/>
            <a:ext cx="950070" cy="6935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PI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7647422" y="3982472"/>
            <a:ext cx="2472390" cy="6621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Barometric </a:t>
            </a:r>
            <a:r>
              <a:rPr lang="en-US" sz="1400" dirty="0" smtClean="0"/>
              <a:t>Pressure</a:t>
            </a:r>
          </a:p>
          <a:p>
            <a:pPr algn="ctr"/>
            <a:r>
              <a:rPr lang="en-US" sz="1400" dirty="0" smtClean="0"/>
              <a:t>Temperature</a:t>
            </a:r>
          </a:p>
          <a:p>
            <a:pPr algn="ctr"/>
            <a:r>
              <a:rPr lang="en-US" sz="1400" dirty="0" smtClean="0"/>
              <a:t>Altitude </a:t>
            </a:r>
            <a:r>
              <a:rPr lang="en-US" sz="1400" dirty="0"/>
              <a:t>Sensor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097658" y="1395439"/>
            <a:ext cx="2472391" cy="79436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Cell phone + GPS board </a:t>
            </a:r>
          </a:p>
        </p:txBody>
      </p:sp>
      <p:cxnSp>
        <p:nvCxnSpPr>
          <p:cNvPr id="15" name="Straight Connector 14"/>
          <p:cNvCxnSpPr>
            <a:stCxn id="14" idx="1"/>
            <a:endCxn id="4" idx="3"/>
          </p:cNvCxnSpPr>
          <p:nvPr/>
        </p:nvCxnSpPr>
        <p:spPr>
          <a:xfrm flipH="1" flipV="1">
            <a:off x="4263536" y="1791323"/>
            <a:ext cx="834122" cy="130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700194" y="2473022"/>
            <a:ext cx="1563342" cy="6935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Battery</a:t>
            </a:r>
          </a:p>
          <a:p>
            <a:pPr algn="ctr"/>
            <a:r>
              <a:rPr lang="en-US" sz="1400" dirty="0" err="1" smtClean="0"/>
              <a:t>NiMh</a:t>
            </a:r>
            <a:endParaRPr lang="en-US" sz="1400" dirty="0" smtClean="0"/>
          </a:p>
          <a:p>
            <a:pPr algn="ctr"/>
            <a:r>
              <a:rPr lang="en-US" sz="1400" dirty="0" smtClean="0"/>
              <a:t>3.6 Volt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5104280" y="2550779"/>
            <a:ext cx="1550868" cy="55963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Arduino Shield</a:t>
            </a:r>
          </a:p>
          <a:p>
            <a:pPr algn="ctr"/>
            <a:r>
              <a:rPr lang="en-US" sz="1400" dirty="0" smtClean="0"/>
              <a:t>Motor Control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0" y="33566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Power Distribution Diagram</a:t>
            </a:r>
            <a:endParaRPr lang="en-US" sz="3200" b="1" dirty="0"/>
          </a:p>
        </p:txBody>
      </p:sp>
      <p:cxnSp>
        <p:nvCxnSpPr>
          <p:cNvPr id="33" name="Straight Connector 32"/>
          <p:cNvCxnSpPr/>
          <p:nvPr/>
        </p:nvCxnSpPr>
        <p:spPr>
          <a:xfrm flipH="1" flipV="1">
            <a:off x="6047729" y="3585225"/>
            <a:ext cx="1599692" cy="864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6047729" y="4286921"/>
            <a:ext cx="1599692" cy="864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275264" y="3331837"/>
            <a:ext cx="1144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5</a:t>
            </a:r>
            <a:r>
              <a:rPr lang="en-US" sz="1400" dirty="0" smtClean="0"/>
              <a:t> VDC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6275264" y="4012940"/>
            <a:ext cx="1144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3.3 VDC</a:t>
            </a:r>
            <a:endParaRPr lang="en-US" sz="1400" dirty="0"/>
          </a:p>
        </p:txBody>
      </p:sp>
      <p:cxnSp>
        <p:nvCxnSpPr>
          <p:cNvPr id="40" name="Straight Connector 39"/>
          <p:cNvCxnSpPr>
            <a:endCxn id="5" idx="3"/>
          </p:cNvCxnSpPr>
          <p:nvPr/>
        </p:nvCxnSpPr>
        <p:spPr>
          <a:xfrm flipH="1">
            <a:off x="3749913" y="5101297"/>
            <a:ext cx="1347745" cy="385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08286" y="1505644"/>
            <a:ext cx="1144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3.6 VDC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3953036" y="4813329"/>
            <a:ext cx="1144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9</a:t>
            </a:r>
            <a:r>
              <a:rPr lang="en-US" sz="1400" dirty="0" smtClean="0"/>
              <a:t> VDC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2556337" y="3286095"/>
            <a:ext cx="1144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3.6 VDC</a:t>
            </a:r>
            <a:endParaRPr lang="en-US" sz="1400" dirty="0"/>
          </a:p>
        </p:txBody>
      </p:sp>
      <p:cxnSp>
        <p:nvCxnSpPr>
          <p:cNvPr id="47" name="Straight Connector 46"/>
          <p:cNvCxnSpPr>
            <a:stCxn id="22" idx="2"/>
            <a:endCxn id="9" idx="0"/>
          </p:cNvCxnSpPr>
          <p:nvPr/>
        </p:nvCxnSpPr>
        <p:spPr>
          <a:xfrm flipH="1">
            <a:off x="3478553" y="3166595"/>
            <a:ext cx="3312" cy="495259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37" idx="1"/>
          </p:cNvCxnSpPr>
          <p:nvPr/>
        </p:nvCxnSpPr>
        <p:spPr>
          <a:xfrm>
            <a:off x="6042238" y="5087452"/>
            <a:ext cx="1605182" cy="16788"/>
          </a:xfrm>
          <a:prstGeom prst="line">
            <a:avLst/>
          </a:prstGeom>
          <a:ln w="508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0242" y="6474280"/>
            <a:ext cx="734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document is confidential and </a:t>
            </a:r>
            <a:r>
              <a:rPr lang="en-US" dirty="0"/>
              <a:t>proprietary to Deep-Sea X-</a:t>
            </a:r>
            <a:r>
              <a:rPr lang="en-US" dirty="0" err="1"/>
              <a:t>plorers</a:t>
            </a:r>
            <a:r>
              <a:rPr lang="en-US" dirty="0"/>
              <a:t> LLC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H="1" flipV="1">
            <a:off x="4263536" y="2818261"/>
            <a:ext cx="834122" cy="130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108286" y="2532582"/>
            <a:ext cx="1144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3.6 VDC</a:t>
            </a:r>
            <a:endParaRPr lang="en-US" sz="1400" dirty="0"/>
          </a:p>
        </p:txBody>
      </p:sp>
      <p:sp>
        <p:nvSpPr>
          <p:cNvPr id="37" name="Rectangle 36"/>
          <p:cNvSpPr/>
          <p:nvPr/>
        </p:nvSpPr>
        <p:spPr>
          <a:xfrm>
            <a:off x="7647420" y="4866707"/>
            <a:ext cx="2472391" cy="4750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Sonar (Future System)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241728" y="4809110"/>
            <a:ext cx="1144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5</a:t>
            </a:r>
            <a:r>
              <a:rPr lang="en-US" sz="1400" dirty="0" smtClean="0"/>
              <a:t> VDC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2365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8" t="13575" r="47975" b="15414"/>
          <a:stretch/>
        </p:blipFill>
        <p:spPr>
          <a:xfrm>
            <a:off x="1028700" y="579665"/>
            <a:ext cx="1191986" cy="15757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t="24980" r="7106" b="20933"/>
          <a:stretch/>
        </p:blipFill>
        <p:spPr>
          <a:xfrm>
            <a:off x="2743198" y="579664"/>
            <a:ext cx="3419389" cy="15757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25" t="34179" r="4897" b="17989"/>
          <a:stretch/>
        </p:blipFill>
        <p:spPr>
          <a:xfrm>
            <a:off x="6547756" y="579664"/>
            <a:ext cx="3212019" cy="15757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1" t="9895" r="18765" b="25717"/>
          <a:stretch/>
        </p:blipFill>
        <p:spPr>
          <a:xfrm>
            <a:off x="9927773" y="579664"/>
            <a:ext cx="2043918" cy="15757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7" t="11429" r="23524" b="10833"/>
          <a:stretch/>
        </p:blipFill>
        <p:spPr>
          <a:xfrm>
            <a:off x="1028700" y="2539093"/>
            <a:ext cx="3607539" cy="37392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54" t="3271" r="23398" b="2576"/>
          <a:stretch/>
        </p:blipFill>
        <p:spPr>
          <a:xfrm>
            <a:off x="5021036" y="2539093"/>
            <a:ext cx="1592035" cy="208918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10242" y="6474280"/>
            <a:ext cx="734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document is confidential and </a:t>
            </a:r>
            <a:r>
              <a:rPr lang="en-US" dirty="0"/>
              <a:t>proprietary to Deep-Sea X-</a:t>
            </a:r>
            <a:r>
              <a:rPr lang="en-US" dirty="0" err="1"/>
              <a:t>plorers</a:t>
            </a:r>
            <a:r>
              <a:rPr lang="en-US" dirty="0"/>
              <a:t> LLC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059" y="2351314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15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44" y="1334738"/>
            <a:ext cx="8761205" cy="45027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9435" y="934628"/>
            <a:ext cx="4541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Pressure Transducer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70036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899" y="-502166"/>
            <a:ext cx="8386145" cy="838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702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159</Words>
  <Application>Microsoft Office PowerPoint</Application>
  <PresentationFormat>Widescreen</PresentationFormat>
  <Paragraphs>61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Lola</dc:creator>
  <cp:lastModifiedBy>Lola</cp:lastModifiedBy>
  <cp:revision>50</cp:revision>
  <dcterms:created xsi:type="dcterms:W3CDTF">2016-10-29T17:19:58Z</dcterms:created>
  <dcterms:modified xsi:type="dcterms:W3CDTF">2016-11-04T01:07:07Z</dcterms:modified>
</cp:coreProperties>
</file>