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EC53E0-C5AB-40B6-8E1E-515CF09E99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2D34A1-7538-4450-8959-D85D6BCCFDB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B16172-B7CF-4F43-BB82-3A6C2ED445D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9699FA-31AD-41ED-8F70-C38F151A838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B96415-BC49-47BE-AA41-89D086D92ED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3ECB44-C5D2-4493-AA7B-8BD3452874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DD601B-5F44-4D0D-9465-CAA665815E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Mission Definition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Turtle mission is defined by a file loaded onto SD card prior to mission. File contains: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Magnetic Variation for mission 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Calm water (“no current”) swim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interval (in seconds) between surfacing for GPS position checks.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waypoints (WPTs) in mission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Lat/Lon coordinates of each (WPT)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Turtle Controller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Runs on Pi Zero, under Rasbpian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Takes initial GPS check to define “home”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Lat/Lon WPTs converted to UTM coordinates.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Conversion algorithm gives UTM coordinates accurate to within 0.01 meters north and east (!)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navigation, current speed/direction calculations, etc. are performed with UTM coordinates.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Turtle Controller Navigation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Navigates to WPT by: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next segment of route towards WPT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ETE, ETA, course, estimated speed, estimated segment endpoint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is corrected for current and magnetic variation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Estimated speed derived from course and calm water speed corrected for current direction and speed.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Turtle Controller GPS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Initiate GPS check at the end of route segment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traveling for surfacing interval seconds, route segment is complete.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for GPS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surfaced: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GPS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current speed and direction by comparing actual position to segment estimated position and speed.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Turtle Controller AI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calculating route segment ETE, compute: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Estimated battery power remaining if route segment is traveled.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Estimated battery power required to travel from end of route segment back to mission starting point (home).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Turtle Controller AI (con’t)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traveling to the end of the route segment would leave insufficient power to return from that point to home: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Abort mission. Return to home.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Otherwise, travel the route segment.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LibreOffice/5.1.4.2$Linux_X86_64 LibreOffice_project/10m0$Build-2</Application>
  <Words>100</Words>
  <Paragraphs>17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2016-11-04T16:58:05Z</dcterms:created>
  <dc:creator> </dc:creator>
  <dc:description/>
  <dc:language>en-US</dc:language>
  <cp:lastModifiedBy/>
  <dcterms:modified xsi:type="dcterms:W3CDTF">2016-11-04T15:56:20Z</dcterms:modified>
  <cp:revision>15</cp:revision>
  <dc:subject/>
  <dc:title>Navigation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