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4E0B-E735-43B8-ABAE-2CD385416E8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9248-745E-4C2C-BCA4-1CEA8439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 for nautical craft in fog/night conditions. Allows operator to navigate and avoid obstacles.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Navigation Display</a:t>
            </a:r>
          </a:p>
          <a:p>
            <a:pPr lvl="1"/>
            <a:r>
              <a:rPr lang="en-US" dirty="0"/>
              <a:t>Shortwave Infrared (SWIR) View</a:t>
            </a:r>
          </a:p>
          <a:p>
            <a:pPr lvl="1"/>
            <a:r>
              <a:rPr lang="en-US" dirty="0"/>
              <a:t>Dynamic Depth Readout</a:t>
            </a:r>
          </a:p>
          <a:p>
            <a:pPr lvl="1"/>
            <a:r>
              <a:rPr lang="en-US" dirty="0"/>
              <a:t>Synthetic Course Guidance</a:t>
            </a:r>
          </a:p>
          <a:p>
            <a:pPr lvl="1"/>
            <a:r>
              <a:rPr lang="en-US" dirty="0"/>
              <a:t>Known Obstacle Warnings (fixed obstacles, sea traffic)</a:t>
            </a:r>
          </a:p>
          <a:p>
            <a:pPr lvl="1"/>
            <a:r>
              <a:rPr lang="en-US" dirty="0"/>
              <a:t>GPS Moving Map</a:t>
            </a:r>
          </a:p>
          <a:p>
            <a:pPr lvl="1"/>
            <a:r>
              <a:rPr lang="en-US" dirty="0"/>
              <a:t>One-Touch Display Declutter Button</a:t>
            </a:r>
          </a:p>
          <a:p>
            <a:pPr lvl="1"/>
            <a:r>
              <a:rPr lang="en-US" dirty="0"/>
              <a:t>Night Vision-saving Red Foreground Display</a:t>
            </a:r>
          </a:p>
        </p:txBody>
      </p:sp>
    </p:spTree>
    <p:extLst>
      <p:ext uri="{BB962C8B-B14F-4D97-AF65-F5344CB8AC3E}">
        <p14:creationId xmlns:p14="http://schemas.microsoft.com/office/powerpoint/2010/main" val="37787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75" y="1108362"/>
            <a:ext cx="9912124" cy="53062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3074" y="720435"/>
            <a:ext cx="9912125" cy="3879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MAG CRS 121                MAG HDG 118                 SPEED 3.4 KTS               DEPTH 24 FT                      14:51:20Z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80743" y="4415875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36228" y="4682675"/>
            <a:ext cx="406399" cy="38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96627" y="4682675"/>
            <a:ext cx="203200" cy="19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6037943" y="4777875"/>
            <a:ext cx="1560284" cy="2856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6037943" y="5063475"/>
            <a:ext cx="0" cy="12212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8456" y="469669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39267" y="481682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97601" y="481682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24501" y="481682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51401" y="4799300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4572" y="4799300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45014" y="4614634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3365" y="4632159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3330" y="4628489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89917" y="4819437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45517" y="4799300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1974" y="469669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8362" y="477787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64860" y="477787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8205" y="477787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24400" y="4777875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074" y="5509778"/>
            <a:ext cx="1857375" cy="90487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226954" y="1113044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ON/OFF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71873" y="5481973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47508" y="1119605"/>
            <a:ext cx="118872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DISPLAY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28970" y="1113044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NAV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25242" y="1103680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DEPTH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03901" y="1103680"/>
            <a:ext cx="118872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OBSTACLE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996178" y="1108362"/>
            <a:ext cx="109728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OVERLAY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42151" y="5491498"/>
            <a:ext cx="2251307" cy="90487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Display</a:t>
            </a:r>
          </a:p>
          <a:p>
            <a:r>
              <a:rPr lang="en-US" dirty="0">
                <a:solidFill>
                  <a:srgbClr val="FF0000"/>
                </a:solidFill>
              </a:rPr>
              <a:t>Brightness</a:t>
            </a:r>
          </a:p>
        </p:txBody>
      </p:sp>
      <p:sp>
        <p:nvSpPr>
          <p:cNvPr id="64" name="Arrow: Down 63"/>
          <p:cNvSpPr/>
          <p:nvPr/>
        </p:nvSpPr>
        <p:spPr>
          <a:xfrm>
            <a:off x="10501857" y="5660177"/>
            <a:ext cx="523500" cy="6106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/>
          <p:cNvSpPr/>
          <p:nvPr/>
        </p:nvSpPr>
        <p:spPr>
          <a:xfrm>
            <a:off x="10007132" y="5664939"/>
            <a:ext cx="523500" cy="610606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3" idx="2"/>
            <a:endCxn id="63" idx="0"/>
          </p:cNvCxnSpPr>
          <p:nvPr/>
        </p:nvCxnSpPr>
        <p:spPr>
          <a:xfrm flipV="1">
            <a:off x="9967805" y="5491497"/>
            <a:ext cx="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54" y="1103680"/>
            <a:ext cx="9912125" cy="53109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3074" y="720435"/>
            <a:ext cx="9912125" cy="3879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MAG CRS 121                MAG HDG 118                 SPEED 3.4 KTS               DEPTH 24 FT                      14:51:20Z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07822" y="4286196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63307" y="4552996"/>
            <a:ext cx="406399" cy="38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23706" y="4552996"/>
            <a:ext cx="203200" cy="19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6065022" y="4648196"/>
            <a:ext cx="1560284" cy="2856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6037943" y="5063475"/>
            <a:ext cx="0" cy="12212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8456" y="469669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66346" y="468714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24680" y="468714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51580" y="468714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78480" y="466962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1651" y="466962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45014" y="4614634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3365" y="4632159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3330" y="4628489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16996" y="4689758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72596" y="466962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1974" y="4696691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441" y="464819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1939" y="464819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5284" y="464819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1479" y="4648196"/>
            <a:ext cx="26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074" y="5509778"/>
            <a:ext cx="1857375" cy="90487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226954" y="1113232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71873" y="5481973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47508" y="1119605"/>
            <a:ext cx="118872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DISPLAY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VISIBLE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28970" y="1113044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NAV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25242" y="1103680"/>
            <a:ext cx="978659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DEPTH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03901" y="1103680"/>
            <a:ext cx="118872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OBSTACLE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996178" y="1108362"/>
            <a:ext cx="1097280" cy="914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OVERLAY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42151" y="5491498"/>
            <a:ext cx="2251307" cy="90487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Display</a:t>
            </a:r>
          </a:p>
          <a:p>
            <a:r>
              <a:rPr lang="en-US" dirty="0">
                <a:solidFill>
                  <a:srgbClr val="FF0000"/>
                </a:solidFill>
              </a:rPr>
              <a:t>Brightness</a:t>
            </a:r>
          </a:p>
        </p:txBody>
      </p:sp>
      <p:sp>
        <p:nvSpPr>
          <p:cNvPr id="64" name="Arrow: Down 63"/>
          <p:cNvSpPr/>
          <p:nvPr/>
        </p:nvSpPr>
        <p:spPr>
          <a:xfrm>
            <a:off x="10501857" y="5660177"/>
            <a:ext cx="523500" cy="6106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/>
          <p:cNvSpPr/>
          <p:nvPr/>
        </p:nvSpPr>
        <p:spPr>
          <a:xfrm>
            <a:off x="10007132" y="5664939"/>
            <a:ext cx="523500" cy="610606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3" idx="2"/>
            <a:endCxn id="63" idx="0"/>
          </p:cNvCxnSpPr>
          <p:nvPr/>
        </p:nvCxnSpPr>
        <p:spPr>
          <a:xfrm flipV="1">
            <a:off x="9967805" y="5491497"/>
            <a:ext cx="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149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Chuck</dc:creator>
  <cp:lastModifiedBy>Chuck</cp:lastModifiedBy>
  <cp:revision>30</cp:revision>
  <cp:lastPrinted>2017-03-22T18:18:51Z</cp:lastPrinted>
  <dcterms:created xsi:type="dcterms:W3CDTF">2017-03-22T17:57:38Z</dcterms:created>
  <dcterms:modified xsi:type="dcterms:W3CDTF">2017-03-22T21:26:53Z</dcterms:modified>
</cp:coreProperties>
</file>