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wolfbyt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TampaIoT/TankB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tank bot #7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D Wolf</a:t>
            </a:r>
          </a:p>
        </p:txBody>
      </p:sp>
    </p:spTree>
    <p:extLst>
      <p:ext uri="{BB962C8B-B14F-4D97-AF65-F5344CB8AC3E}">
        <p14:creationId xmlns:p14="http://schemas.microsoft.com/office/powerpoint/2010/main" val="26492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About Kevin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Kevin D. Wolf</a:t>
            </a:r>
          </a:p>
          <a:p>
            <a:r>
              <a:rPr lang="en-US" dirty="0"/>
              <a:t>Senior VP Product Development Division – Software Logistics, LLC</a:t>
            </a:r>
          </a:p>
          <a:p>
            <a:r>
              <a:rPr lang="en-US" dirty="0"/>
              <a:t>Microsoft MVP – 8 years</a:t>
            </a:r>
          </a:p>
          <a:p>
            <a:r>
              <a:rPr lang="en-US" dirty="0"/>
              <a:t>Early background in Embedded Systems Development</a:t>
            </a:r>
          </a:p>
          <a:p>
            <a:r>
              <a:rPr lang="en-US" dirty="0"/>
              <a:t>Past 10 years, focus on Mobile Development</a:t>
            </a:r>
          </a:p>
          <a:p>
            <a:r>
              <a:rPr lang="en-US" dirty="0"/>
              <a:t>Created my own </a:t>
            </a:r>
            <a:r>
              <a:rPr lang="en-US" dirty="0" err="1"/>
              <a:t>NiVek</a:t>
            </a:r>
            <a:r>
              <a:rPr lang="en-US" dirty="0"/>
              <a:t> Quadcopter Hardware and Software</a:t>
            </a:r>
          </a:p>
          <a:p>
            <a:r>
              <a:rPr lang="en-US" dirty="0"/>
              <a:t>Currently Developing </a:t>
            </a:r>
            <a:r>
              <a:rPr lang="en-US" dirty="0" err="1"/>
              <a:t>NuvIoT</a:t>
            </a:r>
            <a:r>
              <a:rPr lang="en-US" dirty="0"/>
              <a:t>, a comprehensive </a:t>
            </a:r>
            <a:r>
              <a:rPr lang="en-US" dirty="0" err="1"/>
              <a:t>IoT</a:t>
            </a:r>
            <a:r>
              <a:rPr lang="en-US" dirty="0"/>
              <a:t> Solution</a:t>
            </a:r>
          </a:p>
          <a:p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www.TheWolfBytes.com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bytemaster</a:t>
            </a:r>
            <a:endParaRPr lang="en-US" dirty="0"/>
          </a:p>
          <a:p>
            <a:r>
              <a:rPr lang="en-US" dirty="0"/>
              <a:t>Email: kevinw@software-logistics.com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Build a Fleet of Windows 10 </a:t>
            </a:r>
            <a:r>
              <a:rPr lang="en-US" dirty="0" err="1"/>
              <a:t>IoT</a:t>
            </a:r>
            <a:r>
              <a:rPr lang="en-US" dirty="0"/>
              <a:t> Core Based Robots that will collaborate and complete to play Real World Battle Tanks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Our primary platform will be a </a:t>
            </a:r>
            <a:r>
              <a:rPr lang="en-US" dirty="0" err="1"/>
              <a:t>mBot</a:t>
            </a:r>
            <a:r>
              <a:rPr lang="en-US" dirty="0"/>
              <a:t> unit and will use Windows Azure as the back end</a:t>
            </a:r>
          </a:p>
        </p:txBody>
      </p:sp>
    </p:spTree>
    <p:extLst>
      <p:ext uri="{BB962C8B-B14F-4D97-AF65-F5344CB8AC3E}">
        <p14:creationId xmlns:p14="http://schemas.microsoft.com/office/powerpoint/2010/main" val="22063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Software for the </a:t>
            </a:r>
            <a:r>
              <a:rPr lang="en-US" dirty="0" err="1"/>
              <a:t>mBot</a:t>
            </a:r>
            <a:r>
              <a:rPr lang="en-US" dirty="0"/>
              <a:t> and Window 10 Core are complete and approaching being relatively stable.</a:t>
            </a:r>
          </a:p>
          <a:p>
            <a:endParaRPr lang="en-US" dirty="0"/>
          </a:p>
          <a:p>
            <a:r>
              <a:rPr lang="en-US" dirty="0"/>
              <a:t>We have the basics of a sensor board to capture readings but aren’t doing anything with that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Repository is at: </a:t>
            </a:r>
            <a:r>
              <a:rPr lang="en-US" dirty="0">
                <a:hlinkClick r:id="rId2"/>
              </a:rPr>
              <a:t>http://github.com/TampaIoT/TankBot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site has documentation on how to get going and catch up</a:t>
            </a:r>
          </a:p>
        </p:txBody>
      </p:sp>
    </p:spTree>
    <p:extLst>
      <p:ext uri="{BB962C8B-B14F-4D97-AF65-F5344CB8AC3E}">
        <p14:creationId xmlns:p14="http://schemas.microsoft.com/office/powerpoint/2010/main" val="41591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 Goal – Get Everyone who has a </a:t>
            </a:r>
            <a:r>
              <a:rPr lang="en-US" dirty="0" err="1"/>
              <a:t>mBot</a:t>
            </a:r>
            <a:r>
              <a:rPr lang="en-US" dirty="0"/>
              <a:t> going with the latest hardware and software including a working sensor 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meeting we want to start doing something “Interesting” so we want everyone as much as possible to be in the same place</a:t>
            </a:r>
          </a:p>
        </p:txBody>
      </p:sp>
    </p:spTree>
    <p:extLst>
      <p:ext uri="{BB962C8B-B14F-4D97-AF65-F5344CB8AC3E}">
        <p14:creationId xmlns:p14="http://schemas.microsoft.com/office/powerpoint/2010/main" val="12907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July Primary Goal – Add our Tank Turret and do some experiments with trying to “shoot and move” to hit other tanks.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August Primary Goal – Connect our Bots to the Cloud and control remotely</a:t>
            </a:r>
          </a:p>
        </p:txBody>
      </p:sp>
    </p:spTree>
    <p:extLst>
      <p:ext uri="{BB962C8B-B14F-4D97-AF65-F5344CB8AC3E}">
        <p14:creationId xmlns:p14="http://schemas.microsoft.com/office/powerpoint/2010/main" val="36060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Kevin added most of the code</a:t>
            </a:r>
          </a:p>
          <a:p>
            <a:endParaRPr lang="en-US" dirty="0"/>
          </a:p>
          <a:p>
            <a:r>
              <a:rPr lang="en-US" dirty="0"/>
              <a:t>I don’t mind doing this, but this is 100% a volunteer effort</a:t>
            </a:r>
          </a:p>
          <a:p>
            <a:endParaRPr lang="en-US" dirty="0"/>
          </a:p>
          <a:p>
            <a:r>
              <a:rPr lang="en-US" dirty="0"/>
              <a:t>Busy just like everyone else in room, progress is slower than I’d like</a:t>
            </a:r>
          </a:p>
          <a:p>
            <a:endParaRPr lang="en-US" dirty="0"/>
          </a:p>
          <a:p>
            <a:r>
              <a:rPr lang="en-US" dirty="0"/>
              <a:t>Currently we don’t have a sponsor, so I’ll continue picking up dinner tab, but will accept donations.  I’m open to other options here but would like to stay away from recruiters.</a:t>
            </a:r>
          </a:p>
        </p:txBody>
      </p:sp>
    </p:spTree>
    <p:extLst>
      <p:ext uri="{BB962C8B-B14F-4D97-AF65-F5344CB8AC3E}">
        <p14:creationId xmlns:p14="http://schemas.microsoft.com/office/powerpoint/2010/main" val="2667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wanted!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Pull Requests on Source Code</a:t>
            </a:r>
          </a:p>
          <a:p>
            <a:endParaRPr lang="en-US" dirty="0"/>
          </a:p>
          <a:p>
            <a:r>
              <a:rPr lang="en-US" dirty="0"/>
              <a:t>Update Documentation</a:t>
            </a:r>
          </a:p>
          <a:p>
            <a:endParaRPr lang="en-US" dirty="0"/>
          </a:p>
          <a:p>
            <a:r>
              <a:rPr lang="en-US" dirty="0"/>
              <a:t>If things are confusing or you have issues, lets start using Issues </a:t>
            </a:r>
            <a:r>
              <a:rPr lang="en-US"/>
              <a:t>on GitHub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Tonight!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Review of Project Structure</a:t>
            </a:r>
          </a:p>
          <a:p>
            <a:endParaRPr lang="en-US" dirty="0"/>
          </a:p>
          <a:p>
            <a:r>
              <a:rPr lang="en-US" dirty="0"/>
              <a:t>Let’s get our boards assembled and running with the latest software.</a:t>
            </a:r>
          </a:p>
          <a:p>
            <a:endParaRPr lang="en-US" dirty="0"/>
          </a:p>
          <a:p>
            <a:r>
              <a:rPr lang="en-US" dirty="0"/>
              <a:t>If you have yours working help your neighbor.</a:t>
            </a:r>
          </a:p>
          <a:p>
            <a:endParaRPr lang="en-US" dirty="0"/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38560563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5861</TotalTime>
  <Words>398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Iot tank bot #7</vt:lpstr>
      <vt:lpstr>About Kevin</vt:lpstr>
      <vt:lpstr>goals</vt:lpstr>
      <vt:lpstr>Current status</vt:lpstr>
      <vt:lpstr>June meeting</vt:lpstr>
      <vt:lpstr>Next steps</vt:lpstr>
      <vt:lpstr>Project logistics</vt:lpstr>
      <vt:lpstr>Help wanted!</vt:lpstr>
      <vt:lpstr>Tonight!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overview</dc:title>
  <dc:creator>Kevin D Wolf</dc:creator>
  <cp:lastModifiedBy>Kevin D. Wolf</cp:lastModifiedBy>
  <cp:revision>33</cp:revision>
  <dcterms:created xsi:type="dcterms:W3CDTF">2016-10-29T13:19:07Z</dcterms:created>
  <dcterms:modified xsi:type="dcterms:W3CDTF">2017-06-08T19:43:38Z</dcterms:modified>
</cp:coreProperties>
</file>