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Connect to </a:t>
            </a:r>
            <a:r>
              <a:rPr lang="en-US" dirty="0" err="1"/>
              <a:t>mBot</a:t>
            </a:r>
            <a:r>
              <a:rPr lang="en-US" dirty="0"/>
              <a:t> with Blue Tooth</a:t>
            </a:r>
          </a:p>
        </p:txBody>
      </p:sp>
    </p:spTree>
    <p:extLst>
      <p:ext uri="{BB962C8B-B14F-4D97-AF65-F5344CB8AC3E}">
        <p14:creationId xmlns:p14="http://schemas.microsoft.com/office/powerpoint/2010/main" val="222102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Makebot</a:t>
            </a:r>
            <a:r>
              <a:rPr lang="en-US" dirty="0"/>
              <a:t> platform has some awesome hardware</a:t>
            </a:r>
          </a:p>
          <a:p>
            <a:endParaRPr lang="en-US" dirty="0"/>
          </a:p>
          <a:p>
            <a:r>
              <a:rPr lang="en-US" dirty="0"/>
              <a:t>By default it uses Bluetooth to communicate to the controller board</a:t>
            </a:r>
          </a:p>
          <a:p>
            <a:endParaRPr lang="en-US" dirty="0"/>
          </a:p>
          <a:p>
            <a:r>
              <a:rPr lang="en-US" dirty="0"/>
              <a:t>This meeting we will review the hardware of the default kit</a:t>
            </a:r>
          </a:p>
          <a:p>
            <a:endParaRPr lang="en-US" dirty="0"/>
          </a:p>
          <a:p>
            <a:r>
              <a:rPr lang="en-US" dirty="0"/>
              <a:t>In the future you won’t need to run this on a </a:t>
            </a:r>
            <a:r>
              <a:rPr lang="en-US" dirty="0" err="1"/>
              <a:t>Makebot</a:t>
            </a:r>
            <a:r>
              <a:rPr lang="en-US" dirty="0"/>
              <a:t>, you’ll be able to run this on any platform that runs Arduino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5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meetings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dirty="0"/>
              <a:t>Download source from GitHub and run app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Get everyone signed up with Slack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anyone that wants to GitHub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Get a few </a:t>
            </a:r>
            <a:r>
              <a:rPr lang="en-US" dirty="0" err="1"/>
              <a:t>makeblock</a:t>
            </a:r>
            <a:r>
              <a:rPr lang="en-US" dirty="0"/>
              <a:t> robots at least ready to communicate with Bluetooth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Connect via </a:t>
            </a:r>
            <a:r>
              <a:rPr lang="en-US" dirty="0" err="1"/>
              <a:t>BlueTooth</a:t>
            </a:r>
            <a:r>
              <a:rPr lang="en-US" dirty="0"/>
              <a:t> to a make bot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Research </a:t>
            </a:r>
            <a:r>
              <a:rPr lang="en-US" dirty="0" err="1"/>
              <a:t>makeblock</a:t>
            </a:r>
            <a:r>
              <a:rPr lang="en-US" dirty="0"/>
              <a:t> and repository to identify protocol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3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meeting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our robot moving!</a:t>
            </a:r>
          </a:p>
          <a:p>
            <a:endParaRPr lang="en-US" dirty="0"/>
          </a:p>
          <a:p>
            <a:r>
              <a:rPr lang="en-US" dirty="0"/>
              <a:t>Discuss the basic things we want our robot to do</a:t>
            </a:r>
          </a:p>
          <a:p>
            <a:endParaRPr lang="en-US" dirty="0"/>
          </a:p>
          <a:p>
            <a:r>
              <a:rPr lang="en-US" dirty="0"/>
              <a:t>Define a high-level protocol for the actions and sensor readings</a:t>
            </a:r>
          </a:p>
          <a:p>
            <a:endParaRPr lang="en-US" dirty="0"/>
          </a:p>
          <a:p>
            <a:r>
              <a:rPr lang="en-US" dirty="0"/>
              <a:t>Look at the Electronics and understand </a:t>
            </a:r>
            <a:r>
              <a:rPr lang="en-US"/>
              <a:t>how and why </a:t>
            </a:r>
            <a:r>
              <a:rPr lang="en-US" dirty="0"/>
              <a:t>things are connected </a:t>
            </a:r>
          </a:p>
        </p:txBody>
      </p:sp>
    </p:spTree>
    <p:extLst>
      <p:ext uri="{BB962C8B-B14F-4D97-AF65-F5344CB8AC3E}">
        <p14:creationId xmlns:p14="http://schemas.microsoft.com/office/powerpoint/2010/main" val="168928004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</TotalTime>
  <Words>151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Meeting 1</vt:lpstr>
      <vt:lpstr>overview</vt:lpstr>
      <vt:lpstr>This meetings goals</vt:lpstr>
      <vt:lpstr>Next meeting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1</dc:title>
  <dc:creator>Kevin D Wolf</dc:creator>
  <cp:lastModifiedBy>Kevin D Wolf</cp:lastModifiedBy>
  <cp:revision>2</cp:revision>
  <dcterms:created xsi:type="dcterms:W3CDTF">2016-12-01T21:18:59Z</dcterms:created>
  <dcterms:modified xsi:type="dcterms:W3CDTF">2016-12-01T21:31:22Z</dcterms:modified>
</cp:coreProperties>
</file>