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Tampa </a:t>
            </a:r>
            <a:r>
              <a:rPr lang="en-US" dirty="0" err="1"/>
              <a:t>Iot</a:t>
            </a:r>
            <a:r>
              <a:rPr lang="en-US" dirty="0"/>
              <a:t> soccer bot</a:t>
            </a:r>
            <a:br>
              <a:rPr lang="en-US" dirty="0"/>
            </a:br>
            <a:r>
              <a:rPr lang="en-US" dirty="0"/>
              <a:t>strategic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Wolf</a:t>
            </a:r>
          </a:p>
        </p:txBody>
      </p:sp>
    </p:spTree>
    <p:extLst>
      <p:ext uri="{BB962C8B-B14F-4D97-AF65-F5344CB8AC3E}">
        <p14:creationId xmlns:p14="http://schemas.microsoft.com/office/powerpoint/2010/main" val="63300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“Create an Autonomous robot using… </a:t>
            </a:r>
          </a:p>
          <a:p>
            <a:pPr>
              <a:buFontTx/>
              <a:buChar char="-"/>
            </a:pPr>
            <a:r>
              <a:rPr lang="en-US" dirty="0"/>
              <a:t>Arduino</a:t>
            </a:r>
          </a:p>
          <a:p>
            <a:pPr>
              <a:buFontTx/>
              <a:buChar char="-"/>
            </a:pPr>
            <a:r>
              <a:rPr lang="en-US" dirty="0"/>
              <a:t>Azure</a:t>
            </a:r>
          </a:p>
          <a:p>
            <a:pPr>
              <a:buFontTx/>
              <a:buChar char="-"/>
            </a:pPr>
            <a:r>
              <a:rPr lang="en-US" dirty="0"/>
              <a:t>Machine Learning</a:t>
            </a:r>
          </a:p>
          <a:p>
            <a:pPr>
              <a:buFontTx/>
              <a:buChar char="-"/>
            </a:pPr>
            <a:r>
              <a:rPr lang="en-US" dirty="0"/>
              <a:t>Various Robot Platforms</a:t>
            </a:r>
          </a:p>
          <a:p>
            <a:pPr>
              <a:buFontTx/>
              <a:buChar char="-"/>
            </a:pPr>
            <a:r>
              <a:rPr lang="en-US" dirty="0"/>
              <a:t>Windows 10 </a:t>
            </a:r>
            <a:r>
              <a:rPr lang="en-US" dirty="0" err="1"/>
              <a:t>IoT</a:t>
            </a:r>
            <a:r>
              <a:rPr lang="en-US" dirty="0"/>
              <a:t> Core</a:t>
            </a:r>
          </a:p>
          <a:p>
            <a:pPr>
              <a:buFontTx/>
              <a:buChar char="-"/>
            </a:pPr>
            <a:r>
              <a:rPr lang="en-US" dirty="0"/>
              <a:t>Windows 10</a:t>
            </a:r>
          </a:p>
          <a:p>
            <a:pPr marL="0" indent="0">
              <a:buNone/>
            </a:pPr>
            <a:r>
              <a:rPr lang="en-US" dirty="0"/>
              <a:t>…to create a Software Package machine learning that will act as a team to play Soccer”</a:t>
            </a:r>
          </a:p>
        </p:txBody>
      </p:sp>
    </p:spTree>
    <p:extLst>
      <p:ext uri="{BB962C8B-B14F-4D97-AF65-F5344CB8AC3E}">
        <p14:creationId xmlns:p14="http://schemas.microsoft.com/office/powerpoint/2010/main" val="220093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going to build this!  Hands on and discussions</a:t>
            </a:r>
          </a:p>
          <a:p>
            <a:endParaRPr lang="en-US" dirty="0"/>
          </a:p>
          <a:p>
            <a:r>
              <a:rPr lang="en-US" dirty="0"/>
              <a:t>Presentations will be very small</a:t>
            </a:r>
          </a:p>
          <a:p>
            <a:endParaRPr lang="en-US" dirty="0"/>
          </a:p>
          <a:p>
            <a:r>
              <a:rPr lang="en-US" dirty="0"/>
              <a:t>Each meeting will have a primary goal that anyone interested will work on</a:t>
            </a:r>
          </a:p>
          <a:p>
            <a:endParaRPr lang="en-US" dirty="0"/>
          </a:p>
          <a:p>
            <a:r>
              <a:rPr lang="en-US" dirty="0"/>
              <a:t>The project will be built as an Open Source project on GitHub</a:t>
            </a:r>
          </a:p>
          <a:p>
            <a:endParaRPr lang="en-US" dirty="0"/>
          </a:p>
          <a:p>
            <a:r>
              <a:rPr lang="en-US" dirty="0"/>
              <a:t>Everyone is encouraged to contribute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8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strategy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primarily a learning experience</a:t>
            </a:r>
          </a:p>
          <a:p>
            <a:endParaRPr lang="en-US" dirty="0"/>
          </a:p>
          <a:p>
            <a:r>
              <a:rPr lang="en-US" dirty="0"/>
              <a:t>Everyone will likely introduce bugs (except Kelvin) and that’s OK</a:t>
            </a:r>
          </a:p>
          <a:p>
            <a:endParaRPr lang="en-US" dirty="0"/>
          </a:p>
          <a:p>
            <a:r>
              <a:rPr lang="en-US" dirty="0"/>
              <a:t>Healy must use Visual Studio Client, no command line and no m_ </a:t>
            </a:r>
          </a:p>
          <a:p>
            <a:endParaRPr lang="en-US" dirty="0"/>
          </a:p>
          <a:p>
            <a:r>
              <a:rPr lang="en-US" dirty="0"/>
              <a:t>Work will be done between meetings as well.</a:t>
            </a:r>
          </a:p>
          <a:p>
            <a:endParaRPr lang="en-US" dirty="0"/>
          </a:p>
          <a:p>
            <a:r>
              <a:rPr lang="en-US" dirty="0"/>
              <a:t>We will use Slack to communicate between meetings (see GitHub page more information)</a:t>
            </a:r>
          </a:p>
        </p:txBody>
      </p:sp>
    </p:spTree>
    <p:extLst>
      <p:ext uri="{BB962C8B-B14F-4D97-AF65-F5344CB8AC3E}">
        <p14:creationId xmlns:p14="http://schemas.microsoft.com/office/powerpoint/2010/main" val="268423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heart of our primary robot controller will likely be an Arduino</a:t>
            </a:r>
          </a:p>
          <a:p>
            <a:endParaRPr lang="en-US" dirty="0"/>
          </a:p>
          <a:p>
            <a:r>
              <a:rPr lang="en-US" dirty="0"/>
              <a:t>The actual physical platform for the robot will be up to each of you, hopefully we’ll get a good variety</a:t>
            </a:r>
          </a:p>
          <a:p>
            <a:endParaRPr lang="en-US" dirty="0"/>
          </a:p>
          <a:p>
            <a:r>
              <a:rPr lang="en-US" dirty="0"/>
              <a:t>Windows 10 and Windows 10 </a:t>
            </a:r>
            <a:r>
              <a:rPr lang="en-US" dirty="0" err="1"/>
              <a:t>IoT</a:t>
            </a:r>
            <a:r>
              <a:rPr lang="en-US" dirty="0"/>
              <a:t> Core will be the primary Brains of the operation</a:t>
            </a:r>
          </a:p>
          <a:p>
            <a:endParaRPr lang="en-US" dirty="0"/>
          </a:p>
          <a:p>
            <a:r>
              <a:rPr lang="en-US" dirty="0"/>
              <a:t>If anyone wants to implement another platform, feel free to contribute to the repo!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 – Communicate with the “Brains” via a very simple local app</a:t>
            </a:r>
          </a:p>
          <a:p>
            <a:endParaRPr lang="en-US" dirty="0"/>
          </a:p>
          <a:p>
            <a:r>
              <a:rPr lang="en-US" dirty="0"/>
              <a:t>Phase 2 – WE will communicate through Azure </a:t>
            </a:r>
            <a:r>
              <a:rPr lang="en-US" dirty="0" err="1"/>
              <a:t>IoT</a:t>
            </a:r>
            <a:r>
              <a:rPr lang="en-US" dirty="0"/>
              <a:t> Hub with a cross platform app to control the robots</a:t>
            </a:r>
          </a:p>
          <a:p>
            <a:endParaRPr lang="en-US" dirty="0"/>
          </a:p>
          <a:p>
            <a:r>
              <a:rPr lang="en-US" dirty="0"/>
              <a:t>Phase 3 – Some software running in Azure will control the bots via sensor data provided by the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0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Will be our Lizard Brain</a:t>
            </a:r>
          </a:p>
          <a:p>
            <a:endParaRPr lang="en-US" dirty="0"/>
          </a:p>
          <a:p>
            <a:r>
              <a:rPr lang="en-US" dirty="0"/>
              <a:t>Only responsible for take simple commands like:</a:t>
            </a:r>
          </a:p>
          <a:p>
            <a:pPr lvl="1"/>
            <a:r>
              <a:rPr lang="en-US" dirty="0"/>
              <a:t>Start the left motor</a:t>
            </a:r>
          </a:p>
          <a:p>
            <a:pPr lvl="1"/>
            <a:r>
              <a:rPr lang="en-US" dirty="0"/>
              <a:t>Send a sensor reading</a:t>
            </a:r>
          </a:p>
          <a:p>
            <a:pPr lvl="1"/>
            <a:r>
              <a:rPr lang="en-US" dirty="0"/>
              <a:t>Move 12 CM forward</a:t>
            </a:r>
          </a:p>
          <a:p>
            <a:endParaRPr lang="en-US" dirty="0"/>
          </a:p>
          <a:p>
            <a:r>
              <a:rPr lang="en-US" dirty="0"/>
              <a:t>Will define a very simple protocol with these messages:</a:t>
            </a:r>
          </a:p>
          <a:p>
            <a:endParaRPr lang="en-US" dirty="0"/>
          </a:p>
          <a:p>
            <a:r>
              <a:rPr lang="en-US" dirty="0"/>
              <a:t>Arduino will likely communicate to the Command and Control module via Serial Communications.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mBot</a:t>
            </a:r>
            <a:r>
              <a:rPr lang="en-US" dirty="0"/>
              <a:t> platform is Arduino based, we will look at their protocol, but may develop our own</a:t>
            </a:r>
          </a:p>
        </p:txBody>
      </p:sp>
    </p:spTree>
    <p:extLst>
      <p:ext uri="{BB962C8B-B14F-4D97-AF65-F5344CB8AC3E}">
        <p14:creationId xmlns:p14="http://schemas.microsoft.com/office/powerpoint/2010/main" val="393354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Let’s call this our C2 module</a:t>
            </a:r>
          </a:p>
          <a:p>
            <a:r>
              <a:rPr lang="en-US" dirty="0"/>
              <a:t>Primary version will be Windows 10 </a:t>
            </a:r>
            <a:r>
              <a:rPr lang="en-US" dirty="0" err="1"/>
              <a:t>IoT</a:t>
            </a:r>
            <a:r>
              <a:rPr lang="en-US" dirty="0"/>
              <a:t> Core</a:t>
            </a:r>
          </a:p>
          <a:p>
            <a:endParaRPr lang="en-US" dirty="0"/>
          </a:p>
          <a:p>
            <a:r>
              <a:rPr lang="en-US" dirty="0"/>
              <a:t>Phase 1 – Communicate with Lizard Brain via Bluetooth</a:t>
            </a:r>
          </a:p>
          <a:p>
            <a:endParaRPr lang="en-US" dirty="0"/>
          </a:p>
          <a:p>
            <a:r>
              <a:rPr lang="en-US" dirty="0"/>
              <a:t>Phase 2 – Communicate with Lizard Brain via Hard Wired Serial Port and Control App communicates with C2 over network</a:t>
            </a:r>
          </a:p>
          <a:p>
            <a:endParaRPr lang="en-US" dirty="0"/>
          </a:p>
          <a:p>
            <a:r>
              <a:rPr lang="en-US" dirty="0"/>
              <a:t>Phase 3 – Communicates with Azure </a:t>
            </a:r>
            <a:r>
              <a:rPr lang="en-US" dirty="0" err="1"/>
              <a:t>IoT</a:t>
            </a:r>
            <a:r>
              <a:rPr lang="en-US" dirty="0"/>
              <a:t> via AMQP, controller app connects to Azure </a:t>
            </a:r>
            <a:r>
              <a:rPr lang="en-US" dirty="0" err="1"/>
              <a:t>IoT</a:t>
            </a:r>
            <a:r>
              <a:rPr lang="en-US" dirty="0"/>
              <a:t> Hub via AMQP for control</a:t>
            </a:r>
          </a:p>
          <a:p>
            <a:endParaRPr lang="en-US" dirty="0"/>
          </a:p>
          <a:p>
            <a:r>
              <a:rPr lang="en-US" dirty="0"/>
              <a:t>Phase 4 – Communicates with Azure </a:t>
            </a:r>
            <a:r>
              <a:rPr lang="en-US" dirty="0" err="1"/>
              <a:t>IoT</a:t>
            </a:r>
            <a:r>
              <a:rPr lang="en-US" dirty="0"/>
              <a:t> via AMQP and an intelligent Azure agent controls the bot</a:t>
            </a:r>
          </a:p>
          <a:p>
            <a:endParaRPr lang="en-US" dirty="0"/>
          </a:p>
          <a:p>
            <a:r>
              <a:rPr lang="en-US" dirty="0"/>
              <a:t>Phase 5 – Create two channels for Azure </a:t>
            </a:r>
            <a:r>
              <a:rPr lang="en-US" dirty="0" err="1"/>
              <a:t>IoT</a:t>
            </a:r>
            <a:r>
              <a:rPr lang="en-US" dirty="0"/>
              <a:t>, one for the Red Team and One for the Blue Team and we’ll have a soccer match!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http://bit.ly/iotsoccerbot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17752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</TotalTime>
  <Words>467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Tampa Iot soccer bot strategic plan</vt:lpstr>
      <vt:lpstr>Project goal</vt:lpstr>
      <vt:lpstr>Overall strategy</vt:lpstr>
      <vt:lpstr>Overall strategy (continued)</vt:lpstr>
      <vt:lpstr>Systems architecture</vt:lpstr>
      <vt:lpstr>Controlling the robots</vt:lpstr>
      <vt:lpstr>Arduino</vt:lpstr>
      <vt:lpstr>Command and control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Tampa Iot soccer bot first meeting</dc:title>
  <dc:creator>Kevin D Wolf</dc:creator>
  <cp:lastModifiedBy>Kevin D Wolf</cp:lastModifiedBy>
  <cp:revision>8</cp:revision>
  <dcterms:created xsi:type="dcterms:W3CDTF">2016-12-01T20:47:07Z</dcterms:created>
  <dcterms:modified xsi:type="dcterms:W3CDTF">2016-12-01T21:34:19Z</dcterms:modified>
</cp:coreProperties>
</file>