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7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1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9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BAA9-D11D-4269-9FBD-62CC9D9A7DF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AED0-5DB6-4E8D-A398-73D466CBD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8FE0F-F33E-444C-9319-4C60D77C1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Introduction to </a:t>
            </a:r>
            <a:r>
              <a:rPr lang="en-US" cap="none" dirty="0" err="1"/>
              <a:t>dplyr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sz="3200" cap="none" dirty="0"/>
              <a:t>The </a:t>
            </a:r>
            <a:r>
              <a:rPr lang="en-US" sz="3200" cap="none" dirty="0" smtClean="0"/>
              <a:t>Grammar </a:t>
            </a:r>
            <a:r>
              <a:rPr lang="en-US" sz="3200" cap="none" dirty="0"/>
              <a:t>of </a:t>
            </a:r>
            <a:r>
              <a:rPr lang="en-US" sz="3200" cap="none" dirty="0" smtClean="0"/>
              <a:t>Dat</a:t>
            </a:r>
            <a:r>
              <a:rPr lang="en-US" sz="3200" cap="none" dirty="0" smtClean="0"/>
              <a:t>a</a:t>
            </a:r>
            <a:endParaRPr lang="en-US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EC56AB-9CF0-417D-B423-BB672C19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32918"/>
            <a:ext cx="8791575" cy="539463"/>
          </a:xfrm>
        </p:spPr>
        <p:txBody>
          <a:bodyPr>
            <a:normAutofit/>
          </a:bodyPr>
          <a:lstStyle/>
          <a:p>
            <a:r>
              <a:rPr lang="en-US" dirty="0"/>
              <a:t>Joshua </a:t>
            </a:r>
            <a:r>
              <a:rPr lang="en-US" dirty="0" smtClean="0"/>
              <a:t>Levy - Tampa </a:t>
            </a:r>
            <a:r>
              <a:rPr lang="en-US" dirty="0"/>
              <a:t>R User’s Group</a:t>
            </a:r>
          </a:p>
        </p:txBody>
      </p:sp>
    </p:spTree>
    <p:extLst>
      <p:ext uri="{BB962C8B-B14F-4D97-AF65-F5344CB8AC3E}">
        <p14:creationId xmlns:p14="http://schemas.microsoft.com/office/powerpoint/2010/main" val="281272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861D4-03E8-48DD-9C29-A701A2E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2A77F-E673-414E-A8E7-61BBBB49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78" y="1903167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Faster than base r</a:t>
            </a:r>
          </a:p>
          <a:p>
            <a:pPr lvl="1"/>
            <a:r>
              <a:rPr lang="en-US" dirty="0"/>
              <a:t>Underlying code written in </a:t>
            </a:r>
            <a:r>
              <a:rPr lang="en-US" dirty="0" err="1"/>
              <a:t>c++</a:t>
            </a:r>
            <a:r>
              <a:rPr lang="en-US" dirty="0"/>
              <a:t>: speed of c, simplicity of r</a:t>
            </a:r>
          </a:p>
          <a:p>
            <a:r>
              <a:rPr lang="en-US" dirty="0"/>
              <a:t>Cleaner code</a:t>
            </a:r>
          </a:p>
          <a:p>
            <a:pPr lvl="1"/>
            <a:r>
              <a:rPr lang="en-US" dirty="0"/>
              <a:t>Allows for chaining or “piping” </a:t>
            </a:r>
            <a:r>
              <a:rPr lang="en-US" dirty="0" smtClean="0"/>
              <a:t>functions</a:t>
            </a:r>
            <a:r>
              <a:rPr lang="en-US" dirty="0" smtClean="0"/>
              <a:t>, as opposed to nesting</a:t>
            </a:r>
          </a:p>
          <a:p>
            <a:r>
              <a:rPr lang="en-US" dirty="0" smtClean="0"/>
              <a:t>Simpler Code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functions means easy to read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Helps eliminates loops</a:t>
            </a:r>
          </a:p>
          <a:p>
            <a:r>
              <a:rPr lang="en-US" dirty="0" smtClean="0"/>
              <a:t>Can process data in remote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9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247BF-E2C0-4F3A-BD9A-A719BAC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C5AF2-D0CA-4532-BA55-63E3BEBD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4047"/>
            <a:ext cx="9905999" cy="3541714"/>
          </a:xfrm>
        </p:spPr>
        <p:txBody>
          <a:bodyPr/>
          <a:lstStyle/>
          <a:p>
            <a:r>
              <a:rPr lang="en-US" dirty="0"/>
              <a:t>Works best with data frames</a:t>
            </a:r>
          </a:p>
          <a:p>
            <a:r>
              <a:rPr lang="en-US" dirty="0" err="1"/>
              <a:t>tbl_df</a:t>
            </a:r>
            <a:r>
              <a:rPr lang="en-US" dirty="0"/>
              <a:t>(): converts to a </a:t>
            </a:r>
            <a:r>
              <a:rPr lang="en-US" dirty="0" smtClean="0"/>
              <a:t>data frame table. A </a:t>
            </a:r>
            <a:r>
              <a:rPr lang="en-US" dirty="0" err="1" smtClean="0"/>
              <a:t>tbl</a:t>
            </a:r>
            <a:r>
              <a:rPr lang="en-US" dirty="0" smtClean="0"/>
              <a:t> </a:t>
            </a:r>
            <a:r>
              <a:rPr lang="en-US" dirty="0"/>
              <a:t>(“</a:t>
            </a:r>
            <a:r>
              <a:rPr lang="en-US" dirty="0" err="1"/>
              <a:t>tibble</a:t>
            </a:r>
            <a:r>
              <a:rPr lang="en-US" dirty="0"/>
              <a:t>”</a:t>
            </a:r>
            <a:r>
              <a:rPr lang="en-US" dirty="0" smtClean="0"/>
              <a:t>) is a special type of data frame </a:t>
            </a:r>
            <a:endParaRPr lang="en-US" dirty="0"/>
          </a:p>
          <a:p>
            <a:pPr lvl="1"/>
            <a:r>
              <a:rPr lang="en-US" dirty="0"/>
              <a:t>Does not change underlying data structure</a:t>
            </a:r>
          </a:p>
          <a:p>
            <a:pPr lvl="1"/>
            <a:r>
              <a:rPr lang="en-US" dirty="0" smtClean="0"/>
              <a:t>Fits </a:t>
            </a:r>
            <a:r>
              <a:rPr lang="en-US" dirty="0"/>
              <a:t>data to the r console window</a:t>
            </a:r>
          </a:p>
          <a:p>
            <a:r>
              <a:rPr lang="en-US" dirty="0" smtClean="0"/>
              <a:t>glimpse</a:t>
            </a:r>
            <a:r>
              <a:rPr lang="en-US" dirty="0"/>
              <a:t>(): </a:t>
            </a:r>
            <a:r>
              <a:rPr lang="en-US" dirty="0" smtClean="0"/>
              <a:t>check every column and view </a:t>
            </a:r>
            <a:r>
              <a:rPr lang="en-US" dirty="0"/>
              <a:t>more rows than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2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5CB7F-E950-43D4-8446-695B3F2D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Main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9B78D-3D7C-4136-B307-3D3654CC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7591"/>
            <a:ext cx="9905999" cy="4114275"/>
          </a:xfrm>
        </p:spPr>
        <p:txBody>
          <a:bodyPr>
            <a:noAutofit/>
          </a:bodyPr>
          <a:lstStyle/>
          <a:p>
            <a:r>
              <a:rPr lang="en-US" dirty="0"/>
              <a:t>select: subset columns</a:t>
            </a:r>
          </a:p>
          <a:p>
            <a:r>
              <a:rPr lang="en-US" dirty="0" smtClean="0"/>
              <a:t>filter</a:t>
            </a:r>
            <a:r>
              <a:rPr lang="en-US" dirty="0"/>
              <a:t>: subset rows</a:t>
            </a:r>
          </a:p>
          <a:p>
            <a:r>
              <a:rPr lang="en-US" dirty="0" err="1"/>
              <a:t>summarise</a:t>
            </a:r>
            <a:r>
              <a:rPr lang="en-US" dirty="0"/>
              <a:t>: aggregates</a:t>
            </a:r>
          </a:p>
          <a:p>
            <a:r>
              <a:rPr lang="en-US" dirty="0" smtClean="0"/>
              <a:t>mutate</a:t>
            </a:r>
            <a:r>
              <a:rPr lang="en-US" dirty="0"/>
              <a:t>: add column(s) to existing data</a:t>
            </a:r>
          </a:p>
          <a:p>
            <a:r>
              <a:rPr lang="en-US" dirty="0"/>
              <a:t>arrange: orders data</a:t>
            </a:r>
          </a:p>
        </p:txBody>
      </p:sp>
    </p:spTree>
    <p:extLst>
      <p:ext uri="{BB962C8B-B14F-4D97-AF65-F5344CB8AC3E}">
        <p14:creationId xmlns:p14="http://schemas.microsoft.com/office/powerpoint/2010/main" val="236491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5CB7F-E950-43D4-8446-695B3F2D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cheat </a:t>
            </a:r>
            <a:r>
              <a:rPr lang="en-US" dirty="0" smtClean="0"/>
              <a:t>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9B78D-3D7C-4136-B307-3D3654CC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0371"/>
            <a:ext cx="9905999" cy="3541714"/>
          </a:xfrm>
        </p:spPr>
        <p:txBody>
          <a:bodyPr>
            <a:noAutofit/>
          </a:bodyPr>
          <a:lstStyle/>
          <a:p>
            <a:r>
              <a:rPr lang="en-US" dirty="0" smtClean="0"/>
              <a:t>select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var1, var2,…,</a:t>
            </a:r>
            <a:r>
              <a:rPr lang="en-US" dirty="0" err="1"/>
              <a:t>var_n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Accompanied with helper functions like </a:t>
            </a:r>
            <a:r>
              <a:rPr lang="en-US" dirty="0" err="1"/>
              <a:t>starts_with</a:t>
            </a:r>
            <a:r>
              <a:rPr lang="en-US" dirty="0"/>
              <a:t>(), </a:t>
            </a:r>
            <a:r>
              <a:rPr lang="en-US" dirty="0" err="1"/>
              <a:t>ends_width</a:t>
            </a:r>
            <a:r>
              <a:rPr lang="en-US" dirty="0"/>
              <a:t>(), contains(), matches()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filter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exp1, exp2,…,</a:t>
            </a:r>
            <a:r>
              <a:rPr lang="en-US" dirty="0" err="1"/>
              <a:t>exp_n</a:t>
            </a:r>
            <a:r>
              <a:rPr lang="en-US" dirty="0"/>
              <a:t>)</a:t>
            </a:r>
          </a:p>
          <a:p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aggregator </a:t>
            </a:r>
            <a:r>
              <a:rPr lang="en-US" dirty="0" err="1"/>
              <a:t>fn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Accompanied by aggregator functions like n(), </a:t>
            </a:r>
            <a:r>
              <a:rPr lang="en-US" dirty="0" err="1"/>
              <a:t>n_distinct</a:t>
            </a:r>
            <a:r>
              <a:rPr lang="en-US" dirty="0"/>
              <a:t>(), first(), last()…</a:t>
            </a:r>
          </a:p>
          <a:p>
            <a:pPr lvl="1"/>
            <a:r>
              <a:rPr lang="en-US" dirty="0"/>
              <a:t>Returns a new data </a:t>
            </a:r>
            <a:r>
              <a:rPr lang="en-US" dirty="0" smtClean="0"/>
              <a:t>frame</a:t>
            </a:r>
            <a:endParaRPr lang="en-US" dirty="0"/>
          </a:p>
          <a:p>
            <a:r>
              <a:rPr lang="en-US" dirty="0"/>
              <a:t>mutate(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new_var</a:t>
            </a:r>
            <a:r>
              <a:rPr lang="en-US" dirty="0"/>
              <a:t> = var1 + var2)</a:t>
            </a:r>
          </a:p>
          <a:p>
            <a:r>
              <a:rPr lang="en-US" dirty="0"/>
              <a:t>arrange(</a:t>
            </a:r>
            <a:r>
              <a:rPr lang="en-US" dirty="0" err="1"/>
              <a:t>df</a:t>
            </a:r>
            <a:r>
              <a:rPr lang="en-US" dirty="0"/>
              <a:t>, var1, var2,...,</a:t>
            </a:r>
            <a:r>
              <a:rPr lang="en-US" dirty="0" err="1"/>
              <a:t>var_n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5550" y="14718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2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5CB7F-E950-43D4-8446-695B3F2D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cheat </a:t>
            </a:r>
            <a:r>
              <a:rPr lang="en-US" dirty="0" smtClean="0"/>
              <a:t>sheet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9B78D-3D7C-4136-B307-3D3654CC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0371"/>
            <a:ext cx="9905999" cy="3747446"/>
          </a:xfrm>
        </p:spPr>
        <p:txBody>
          <a:bodyPr>
            <a:noAutofit/>
          </a:bodyPr>
          <a:lstStyle/>
          <a:p>
            <a:r>
              <a:rPr lang="en-US" dirty="0" smtClean="0"/>
              <a:t>Pipe Operator: %&gt;%</a:t>
            </a:r>
          </a:p>
          <a:p>
            <a:pPr lvl="1"/>
            <a:r>
              <a:rPr lang="en-US" dirty="0" smtClean="0"/>
              <a:t>Can be thought of as “and then” between two functions</a:t>
            </a:r>
          </a:p>
          <a:p>
            <a:pPr lvl="1"/>
            <a:r>
              <a:rPr lang="en-US" dirty="0" smtClean="0"/>
              <a:t>For example, group </a:t>
            </a:r>
            <a:r>
              <a:rPr lang="en-US" dirty="0" err="1" smtClean="0"/>
              <a:t>df</a:t>
            </a:r>
            <a:r>
              <a:rPr lang="en-US" dirty="0" smtClean="0"/>
              <a:t> by variable 1 and then find the mean of variable 2</a:t>
            </a:r>
          </a:p>
          <a:p>
            <a:pPr marL="914400" lvl="2" indent="0">
              <a:buNone/>
            </a:pPr>
            <a:r>
              <a:rPr lang="en-US" sz="2000" dirty="0" err="1" smtClean="0"/>
              <a:t>df</a:t>
            </a:r>
            <a:r>
              <a:rPr lang="en-US" sz="2000" dirty="0" smtClean="0"/>
              <a:t> %&gt;%</a:t>
            </a:r>
          </a:p>
          <a:p>
            <a:pPr marL="914400" lvl="2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 </a:t>
            </a:r>
            <a:r>
              <a:rPr lang="en-US" sz="2000" dirty="0" err="1" smtClean="0"/>
              <a:t>group_by</a:t>
            </a:r>
            <a:r>
              <a:rPr lang="en-US" sz="2000" dirty="0" smtClean="0"/>
              <a:t>(variable_1) %&gt;%</a:t>
            </a:r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summarise</a:t>
            </a:r>
            <a:r>
              <a:rPr lang="en-US" sz="2000" dirty="0" smtClean="0"/>
              <a:t>(</a:t>
            </a:r>
            <a:r>
              <a:rPr lang="en-US" sz="2000" dirty="0" err="1" smtClean="0"/>
              <a:t>mn</a:t>
            </a:r>
            <a:r>
              <a:rPr lang="en-US" sz="2000" dirty="0" smtClean="0"/>
              <a:t>=mean(variable_2))</a:t>
            </a:r>
          </a:p>
          <a:p>
            <a:r>
              <a:rPr lang="en-US" dirty="0"/>
              <a:t>Data Wrangling Cheat Sheet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-content/uploads/2015/02/data-wrangling-</a:t>
            </a:r>
            <a:r>
              <a:rPr lang="en-US" dirty="0" err="1" smtClean="0"/>
              <a:t>cheatsheet.pdf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5550" y="14718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9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343</Words>
  <Application>Microsoft Macintosh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Introduction to dplyr The Grammar of Data</vt:lpstr>
      <vt:lpstr>Advantages</vt:lpstr>
      <vt:lpstr>Before data manipulation</vt:lpstr>
      <vt:lpstr>5 Main Verbs</vt:lpstr>
      <vt:lpstr>Syntax cheat sheet</vt:lpstr>
      <vt:lpstr>Syntax cheat sheet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dplyr</dc:title>
  <dc:creator>Levy, Joshua</dc:creator>
  <cp:lastModifiedBy>Josh Levy</cp:lastModifiedBy>
  <cp:revision>89</cp:revision>
  <dcterms:created xsi:type="dcterms:W3CDTF">2017-11-25T15:08:38Z</dcterms:created>
  <dcterms:modified xsi:type="dcterms:W3CDTF">2017-11-28T22:48:41Z</dcterms:modified>
</cp:coreProperties>
</file>