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68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4"/>
          </a:solidFill>
          <a:ln cap="rnd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1996304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cs typeface="Arial" panose="020B0604020202020204" pitchFamily="34" charset="0"/>
              </a:rPr>
              <a:t>Objetivo (Fonte </a:t>
            </a:r>
            <a:r>
              <a:rPr lang="pt-BR" sz="4800" dirty="0" err="1" smtClean="0">
                <a:cs typeface="Arial" panose="020B0604020202020204" pitchFamily="34" charset="0"/>
              </a:rPr>
              <a:t>Calibri</a:t>
            </a:r>
            <a:r>
              <a:rPr lang="pt-BR" sz="4800" dirty="0" smtClean="0">
                <a:cs typeface="Arial" panose="020B0604020202020204" pitchFamily="34" charset="0"/>
              </a:rPr>
              <a:t>)</a:t>
            </a:r>
            <a:endParaRPr lang="pt-BR" sz="4800" dirty="0"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 smtClean="0"/>
              <a:t> (Fonte </a:t>
            </a:r>
            <a:r>
              <a:rPr lang="pt-BR" sz="4800" dirty="0" err="1" smtClean="0"/>
              <a:t>Calibri</a:t>
            </a:r>
            <a:r>
              <a:rPr lang="pt-BR" sz="4800" dirty="0" smtClean="0"/>
              <a:t>) Metodologia</a:t>
            </a:r>
            <a:endParaRPr lang="pt-BR" sz="4800" dirty="0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Justificativa (Fonte </a:t>
            </a:r>
            <a:r>
              <a:rPr lang="pt-BR" sz="4800" dirty="0" err="1" smtClean="0"/>
              <a:t>Calibri</a:t>
            </a:r>
            <a:r>
              <a:rPr lang="pt-BR" sz="4800" dirty="0" smtClean="0"/>
              <a:t>)</a:t>
            </a:r>
            <a:endParaRPr lang="pt-BR" sz="4800" dirty="0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74945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11</cp:revision>
  <dcterms:created xsi:type="dcterms:W3CDTF">2018-10-19T23:45:15Z</dcterms:created>
  <dcterms:modified xsi:type="dcterms:W3CDTF">2018-11-05T17:02:33Z</dcterms:modified>
</cp:coreProperties>
</file>