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</p:sldIdLst>
  <p:sldSz cx="21599525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1" d="100"/>
          <a:sy n="21" d="100"/>
        </p:scale>
        <p:origin x="-2550" y="156"/>
      </p:cViewPr>
      <p:guideLst>
        <p:guide orient="horz" pos="10204"/>
        <p:guide pos="68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94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10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59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26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53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3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24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11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78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29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86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6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m para etec jorge street">
            <a:extLst>
              <a:ext uri="{FF2B5EF4-FFF2-40B4-BE49-F238E27FC236}">
                <a16:creationId xmlns:a16="http://schemas.microsoft.com/office/drawing/2014/main" xmlns="" id="{B8672213-BC68-45BF-BF33-2910A9E7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93"/>
            <a:ext cx="21599525" cy="1283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rma Livre: Forma 2">
            <a:extLst>
              <a:ext uri="{FF2B5EF4-FFF2-40B4-BE49-F238E27FC236}">
                <a16:creationId xmlns:a16="http://schemas.microsoft.com/office/drawing/2014/main" xmlns="" id="{1CA66CAF-8E51-4DF5-9DF7-D93ECDF18603}"/>
              </a:ext>
            </a:extLst>
          </p:cNvPr>
          <p:cNvSpPr/>
          <p:nvPr/>
        </p:nvSpPr>
        <p:spPr>
          <a:xfrm>
            <a:off x="0" y="4623578"/>
            <a:ext cx="21587791" cy="27654045"/>
          </a:xfrm>
          <a:custGeom>
            <a:avLst/>
            <a:gdLst>
              <a:gd name="connsiteX0" fmla="*/ 0 w 21587791"/>
              <a:gd name="connsiteY0" fmla="*/ 8030818 h 28068105"/>
              <a:gd name="connsiteX1" fmla="*/ 4850295 w 21587791"/>
              <a:gd name="connsiteY1" fmla="*/ 5208105 h 28068105"/>
              <a:gd name="connsiteX2" fmla="*/ 4850295 w 21587791"/>
              <a:gd name="connsiteY2" fmla="*/ 2266122 h 28068105"/>
              <a:gd name="connsiteX3" fmla="*/ 8309113 w 21587791"/>
              <a:gd name="connsiteY3" fmla="*/ 2266122 h 28068105"/>
              <a:gd name="connsiteX4" fmla="*/ 8348869 w 21587791"/>
              <a:gd name="connsiteY4" fmla="*/ 3101009 h 28068105"/>
              <a:gd name="connsiteX5" fmla="*/ 9104243 w 21587791"/>
              <a:gd name="connsiteY5" fmla="*/ 2782957 h 28068105"/>
              <a:gd name="connsiteX6" fmla="*/ 10853530 w 21587791"/>
              <a:gd name="connsiteY6" fmla="*/ 0 h 28068105"/>
              <a:gd name="connsiteX7" fmla="*/ 21587791 w 21587791"/>
              <a:gd name="connsiteY7" fmla="*/ 5764696 h 28068105"/>
              <a:gd name="connsiteX8" fmla="*/ 21508278 w 21587791"/>
              <a:gd name="connsiteY8" fmla="*/ 28068105 h 28068105"/>
              <a:gd name="connsiteX9" fmla="*/ 0 w 21587791"/>
              <a:gd name="connsiteY9" fmla="*/ 28068105 h 28068105"/>
              <a:gd name="connsiteX10" fmla="*/ 0 w 21587791"/>
              <a:gd name="connsiteY10" fmla="*/ 8030818 h 28068105"/>
              <a:gd name="connsiteX0" fmla="*/ 0 w 21587791"/>
              <a:gd name="connsiteY0" fmla="*/ 7793269 h 27830556"/>
              <a:gd name="connsiteX1" fmla="*/ 4850295 w 21587791"/>
              <a:gd name="connsiteY1" fmla="*/ 4970556 h 27830556"/>
              <a:gd name="connsiteX2" fmla="*/ 4850295 w 21587791"/>
              <a:gd name="connsiteY2" fmla="*/ 2028573 h 27830556"/>
              <a:gd name="connsiteX3" fmla="*/ 8309113 w 21587791"/>
              <a:gd name="connsiteY3" fmla="*/ 2028573 h 27830556"/>
              <a:gd name="connsiteX4" fmla="*/ 8348869 w 21587791"/>
              <a:gd name="connsiteY4" fmla="*/ 2863460 h 27830556"/>
              <a:gd name="connsiteX5" fmla="*/ 9104243 w 21587791"/>
              <a:gd name="connsiteY5" fmla="*/ 2545408 h 27830556"/>
              <a:gd name="connsiteX6" fmla="*/ 10893287 w 21587791"/>
              <a:gd name="connsiteY6" fmla="*/ 0 h 27830556"/>
              <a:gd name="connsiteX7" fmla="*/ 21587791 w 21587791"/>
              <a:gd name="connsiteY7" fmla="*/ 5527147 h 27830556"/>
              <a:gd name="connsiteX8" fmla="*/ 21508278 w 21587791"/>
              <a:gd name="connsiteY8" fmla="*/ 27830556 h 27830556"/>
              <a:gd name="connsiteX9" fmla="*/ 0 w 21587791"/>
              <a:gd name="connsiteY9" fmla="*/ 27830556 h 27830556"/>
              <a:gd name="connsiteX10" fmla="*/ 0 w 21587791"/>
              <a:gd name="connsiteY10" fmla="*/ 7793269 h 27830556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893287 w 21587791"/>
              <a:gd name="connsiteY6" fmla="*/ 0 h 28028514"/>
              <a:gd name="connsiteX7" fmla="*/ 21587791 w 21587791"/>
              <a:gd name="connsiteY7" fmla="*/ 5725105 h 28028514"/>
              <a:gd name="connsiteX8" fmla="*/ 21508278 w 21587791"/>
              <a:gd name="connsiteY8" fmla="*/ 28028514 h 28028514"/>
              <a:gd name="connsiteX9" fmla="*/ 0 w 21587791"/>
              <a:gd name="connsiteY9" fmla="*/ 28028514 h 28028514"/>
              <a:gd name="connsiteX10" fmla="*/ 0 w 21587791"/>
              <a:gd name="connsiteY10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21587791 w 21587791"/>
              <a:gd name="connsiteY8" fmla="*/ 5725105 h 28028514"/>
              <a:gd name="connsiteX9" fmla="*/ 21508278 w 21587791"/>
              <a:gd name="connsiteY9" fmla="*/ 28028514 h 28028514"/>
              <a:gd name="connsiteX10" fmla="*/ 0 w 21587791"/>
              <a:gd name="connsiteY10" fmla="*/ 28028514 h 28028514"/>
              <a:gd name="connsiteX11" fmla="*/ 0 w 21587791"/>
              <a:gd name="connsiteY11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12085982 w 21587791"/>
              <a:gd name="connsiteY8" fmla="*/ 673057 h 28028514"/>
              <a:gd name="connsiteX9" fmla="*/ 21587791 w 21587791"/>
              <a:gd name="connsiteY9" fmla="*/ 5725105 h 28028514"/>
              <a:gd name="connsiteX10" fmla="*/ 21508278 w 21587791"/>
              <a:gd name="connsiteY10" fmla="*/ 28028514 h 28028514"/>
              <a:gd name="connsiteX11" fmla="*/ 0 w 21587791"/>
              <a:gd name="connsiteY11" fmla="*/ 28028514 h 28028514"/>
              <a:gd name="connsiteX12" fmla="*/ 0 w 21587791"/>
              <a:gd name="connsiteY12" fmla="*/ 7991227 h 28028514"/>
              <a:gd name="connsiteX0" fmla="*/ 0 w 21587791"/>
              <a:gd name="connsiteY0" fmla="*/ 8038597 h 28075884"/>
              <a:gd name="connsiteX1" fmla="*/ 4850295 w 21587791"/>
              <a:gd name="connsiteY1" fmla="*/ 5215884 h 28075884"/>
              <a:gd name="connsiteX2" fmla="*/ 4850295 w 21587791"/>
              <a:gd name="connsiteY2" fmla="*/ 2273901 h 28075884"/>
              <a:gd name="connsiteX3" fmla="*/ 8309113 w 21587791"/>
              <a:gd name="connsiteY3" fmla="*/ 2273901 h 28075884"/>
              <a:gd name="connsiteX4" fmla="*/ 8348869 w 21587791"/>
              <a:gd name="connsiteY4" fmla="*/ 3108788 h 28075884"/>
              <a:gd name="connsiteX5" fmla="*/ 9104243 w 21587791"/>
              <a:gd name="connsiteY5" fmla="*/ 2790736 h 28075884"/>
              <a:gd name="connsiteX6" fmla="*/ 10376452 w 21587791"/>
              <a:gd name="connsiteY6" fmla="*/ 839201 h 28075884"/>
              <a:gd name="connsiteX7" fmla="*/ 10893287 w 21587791"/>
              <a:gd name="connsiteY7" fmla="*/ 47370 h 28075884"/>
              <a:gd name="connsiteX8" fmla="*/ 12085982 w 21587791"/>
              <a:gd name="connsiteY8" fmla="*/ 720427 h 28075884"/>
              <a:gd name="connsiteX9" fmla="*/ 21587791 w 21587791"/>
              <a:gd name="connsiteY9" fmla="*/ 5772475 h 28075884"/>
              <a:gd name="connsiteX10" fmla="*/ 21508278 w 21587791"/>
              <a:gd name="connsiteY10" fmla="*/ 28075884 h 28075884"/>
              <a:gd name="connsiteX11" fmla="*/ 0 w 21587791"/>
              <a:gd name="connsiteY11" fmla="*/ 28075884 h 28075884"/>
              <a:gd name="connsiteX12" fmla="*/ 0 w 21587791"/>
              <a:gd name="connsiteY12" fmla="*/ 8038597 h 28075884"/>
              <a:gd name="connsiteX0" fmla="*/ 0 w 21587791"/>
              <a:gd name="connsiteY0" fmla="*/ 7920987 h 27958274"/>
              <a:gd name="connsiteX1" fmla="*/ 4850295 w 21587791"/>
              <a:gd name="connsiteY1" fmla="*/ 5098274 h 27958274"/>
              <a:gd name="connsiteX2" fmla="*/ 4850295 w 21587791"/>
              <a:gd name="connsiteY2" fmla="*/ 2156291 h 27958274"/>
              <a:gd name="connsiteX3" fmla="*/ 8309113 w 21587791"/>
              <a:gd name="connsiteY3" fmla="*/ 2156291 h 27958274"/>
              <a:gd name="connsiteX4" fmla="*/ 8348869 w 21587791"/>
              <a:gd name="connsiteY4" fmla="*/ 2991178 h 27958274"/>
              <a:gd name="connsiteX5" fmla="*/ 9104243 w 21587791"/>
              <a:gd name="connsiteY5" fmla="*/ 2673126 h 27958274"/>
              <a:gd name="connsiteX6" fmla="*/ 10376452 w 21587791"/>
              <a:gd name="connsiteY6" fmla="*/ 721591 h 27958274"/>
              <a:gd name="connsiteX7" fmla="*/ 11131827 w 21587791"/>
              <a:gd name="connsiteY7" fmla="*/ 127717 h 27958274"/>
              <a:gd name="connsiteX8" fmla="*/ 12085982 w 21587791"/>
              <a:gd name="connsiteY8" fmla="*/ 602817 h 27958274"/>
              <a:gd name="connsiteX9" fmla="*/ 21587791 w 21587791"/>
              <a:gd name="connsiteY9" fmla="*/ 5654865 h 27958274"/>
              <a:gd name="connsiteX10" fmla="*/ 21508278 w 21587791"/>
              <a:gd name="connsiteY10" fmla="*/ 27958274 h 27958274"/>
              <a:gd name="connsiteX11" fmla="*/ 0 w 21587791"/>
              <a:gd name="connsiteY11" fmla="*/ 27958274 h 27958274"/>
              <a:gd name="connsiteX12" fmla="*/ 0 w 21587791"/>
              <a:gd name="connsiteY12" fmla="*/ 7920987 h 27958274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2113814 h 27915797"/>
              <a:gd name="connsiteX3" fmla="*/ 8309113 w 21587791"/>
              <a:gd name="connsiteY3" fmla="*/ 2113814 h 27915797"/>
              <a:gd name="connsiteX4" fmla="*/ 8348869 w 21587791"/>
              <a:gd name="connsiteY4" fmla="*/ 2948701 h 27915797"/>
              <a:gd name="connsiteX5" fmla="*/ 9104243 w 21587791"/>
              <a:gd name="connsiteY5" fmla="*/ 2630649 h 27915797"/>
              <a:gd name="connsiteX6" fmla="*/ 10376452 w 21587791"/>
              <a:gd name="connsiteY6" fmla="*/ 679114 h 27915797"/>
              <a:gd name="connsiteX7" fmla="*/ 11131827 w 21587791"/>
              <a:gd name="connsiteY7" fmla="*/ 85240 h 27915797"/>
              <a:gd name="connsiteX8" fmla="*/ 12085982 w 21587791"/>
              <a:gd name="connsiteY8" fmla="*/ 560340 h 27915797"/>
              <a:gd name="connsiteX9" fmla="*/ 21587791 w 21587791"/>
              <a:gd name="connsiteY9" fmla="*/ 5612388 h 27915797"/>
              <a:gd name="connsiteX10" fmla="*/ 21508278 w 21587791"/>
              <a:gd name="connsiteY10" fmla="*/ 27915797 h 27915797"/>
              <a:gd name="connsiteX11" fmla="*/ 0 w 21587791"/>
              <a:gd name="connsiteY11" fmla="*/ 27915797 h 27915797"/>
              <a:gd name="connsiteX12" fmla="*/ 0 w 21587791"/>
              <a:gd name="connsiteY12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8309113 w 21587791"/>
              <a:gd name="connsiteY4" fmla="*/ 2113814 h 27915797"/>
              <a:gd name="connsiteX5" fmla="*/ 8348869 w 21587791"/>
              <a:gd name="connsiteY5" fmla="*/ 2948701 h 27915797"/>
              <a:gd name="connsiteX6" fmla="*/ 9104243 w 21587791"/>
              <a:gd name="connsiteY6" fmla="*/ 2630649 h 27915797"/>
              <a:gd name="connsiteX7" fmla="*/ 10376452 w 21587791"/>
              <a:gd name="connsiteY7" fmla="*/ 679114 h 27915797"/>
              <a:gd name="connsiteX8" fmla="*/ 11131827 w 21587791"/>
              <a:gd name="connsiteY8" fmla="*/ 85240 h 27915797"/>
              <a:gd name="connsiteX9" fmla="*/ 12085982 w 21587791"/>
              <a:gd name="connsiteY9" fmla="*/ 560340 h 27915797"/>
              <a:gd name="connsiteX10" fmla="*/ 21587791 w 21587791"/>
              <a:gd name="connsiteY10" fmla="*/ 5612388 h 27915797"/>
              <a:gd name="connsiteX11" fmla="*/ 21508278 w 21587791"/>
              <a:gd name="connsiteY11" fmla="*/ 27915797 h 27915797"/>
              <a:gd name="connsiteX12" fmla="*/ 0 w 21587791"/>
              <a:gd name="connsiteY12" fmla="*/ 27915797 h 27915797"/>
              <a:gd name="connsiteX13" fmla="*/ 0 w 21587791"/>
              <a:gd name="connsiteY13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8269356 w 21587791"/>
              <a:gd name="connsiteY7" fmla="*/ 2777463 h 27915797"/>
              <a:gd name="connsiteX8" fmla="*/ 9104243 w 21587791"/>
              <a:gd name="connsiteY8" fmla="*/ 2630649 h 27915797"/>
              <a:gd name="connsiteX9" fmla="*/ 10376452 w 21587791"/>
              <a:gd name="connsiteY9" fmla="*/ 679114 h 27915797"/>
              <a:gd name="connsiteX10" fmla="*/ 11131827 w 21587791"/>
              <a:gd name="connsiteY10" fmla="*/ 85240 h 27915797"/>
              <a:gd name="connsiteX11" fmla="*/ 12085982 w 21587791"/>
              <a:gd name="connsiteY11" fmla="*/ 560340 h 27915797"/>
              <a:gd name="connsiteX12" fmla="*/ 21587791 w 21587791"/>
              <a:gd name="connsiteY12" fmla="*/ 5612388 h 27915797"/>
              <a:gd name="connsiteX13" fmla="*/ 21508278 w 21587791"/>
              <a:gd name="connsiteY13" fmla="*/ 27915797 h 27915797"/>
              <a:gd name="connsiteX14" fmla="*/ 0 w 21587791"/>
              <a:gd name="connsiteY14" fmla="*/ 27915797 h 27915797"/>
              <a:gd name="connsiteX15" fmla="*/ 0 w 21587791"/>
              <a:gd name="connsiteY15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516099 w 21587791"/>
              <a:gd name="connsiteY8" fmla="*/ 2893095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414499 w 21587791"/>
              <a:gd name="connsiteY8" fmla="*/ 3153268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356442 w 21587791"/>
              <a:gd name="connsiteY8" fmla="*/ 3239992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260154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303696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3182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5087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22505 h 27859792"/>
              <a:gd name="connsiteX1" fmla="*/ 4850295 w 21587791"/>
              <a:gd name="connsiteY1" fmla="*/ 4999792 h 27859792"/>
              <a:gd name="connsiteX2" fmla="*/ 4850295 w 21587791"/>
              <a:gd name="connsiteY2" fmla="*/ 3434105 h 27859792"/>
              <a:gd name="connsiteX3" fmla="*/ 5009321 w 21587791"/>
              <a:gd name="connsiteY3" fmla="*/ 2255767 h 27859792"/>
              <a:gd name="connsiteX4" fmla="*/ 6281530 w 21587791"/>
              <a:gd name="connsiteY4" fmla="*/ 2048403 h 27859792"/>
              <a:gd name="connsiteX5" fmla="*/ 7553739 w 21587791"/>
              <a:gd name="connsiteY5" fmla="*/ 2048403 h 27859792"/>
              <a:gd name="connsiteX6" fmla="*/ 8150087 w 21587791"/>
              <a:gd name="connsiteY6" fmla="*/ 2255766 h 27859792"/>
              <a:gd name="connsiteX7" fmla="*/ 8348869 w 21587791"/>
              <a:gd name="connsiteY7" fmla="*/ 2892696 h 27859792"/>
              <a:gd name="connsiteX8" fmla="*/ 8356442 w 21587791"/>
              <a:gd name="connsiteY8" fmla="*/ 3183987 h 27859792"/>
              <a:gd name="connsiteX9" fmla="*/ 9104243 w 21587791"/>
              <a:gd name="connsiteY9" fmla="*/ 2574644 h 27859792"/>
              <a:gd name="connsiteX10" fmla="*/ 10376452 w 21587791"/>
              <a:gd name="connsiteY10" fmla="*/ 623109 h 27859792"/>
              <a:gd name="connsiteX11" fmla="*/ 11150877 w 21587791"/>
              <a:gd name="connsiteY11" fmla="*/ 29235 h 27859792"/>
              <a:gd name="connsiteX12" fmla="*/ 12303696 w 21587791"/>
              <a:gd name="connsiteY12" fmla="*/ 648876 h 27859792"/>
              <a:gd name="connsiteX13" fmla="*/ 21587791 w 21587791"/>
              <a:gd name="connsiteY13" fmla="*/ 5556383 h 27859792"/>
              <a:gd name="connsiteX14" fmla="*/ 21508278 w 21587791"/>
              <a:gd name="connsiteY14" fmla="*/ 27859792 h 27859792"/>
              <a:gd name="connsiteX15" fmla="*/ 0 w 21587791"/>
              <a:gd name="connsiteY15" fmla="*/ 27859792 h 27859792"/>
              <a:gd name="connsiteX16" fmla="*/ 0 w 21587791"/>
              <a:gd name="connsiteY16" fmla="*/ 7822505 h 27859792"/>
              <a:gd name="connsiteX0" fmla="*/ 0 w 21587791"/>
              <a:gd name="connsiteY0" fmla="*/ 7815666 h 27852953"/>
              <a:gd name="connsiteX1" fmla="*/ 4850295 w 21587791"/>
              <a:gd name="connsiteY1" fmla="*/ 4992953 h 27852953"/>
              <a:gd name="connsiteX2" fmla="*/ 4850295 w 21587791"/>
              <a:gd name="connsiteY2" fmla="*/ 3427266 h 27852953"/>
              <a:gd name="connsiteX3" fmla="*/ 5009321 w 21587791"/>
              <a:gd name="connsiteY3" fmla="*/ 2248928 h 27852953"/>
              <a:gd name="connsiteX4" fmla="*/ 6281530 w 21587791"/>
              <a:gd name="connsiteY4" fmla="*/ 2041564 h 27852953"/>
              <a:gd name="connsiteX5" fmla="*/ 7553739 w 21587791"/>
              <a:gd name="connsiteY5" fmla="*/ 2041564 h 27852953"/>
              <a:gd name="connsiteX6" fmla="*/ 8150087 w 21587791"/>
              <a:gd name="connsiteY6" fmla="*/ 2248927 h 27852953"/>
              <a:gd name="connsiteX7" fmla="*/ 8348869 w 21587791"/>
              <a:gd name="connsiteY7" fmla="*/ 2885857 h 27852953"/>
              <a:gd name="connsiteX8" fmla="*/ 8356442 w 21587791"/>
              <a:gd name="connsiteY8" fmla="*/ 3177148 h 27852953"/>
              <a:gd name="connsiteX9" fmla="*/ 9104243 w 21587791"/>
              <a:gd name="connsiteY9" fmla="*/ 2567805 h 27852953"/>
              <a:gd name="connsiteX10" fmla="*/ 10376452 w 21587791"/>
              <a:gd name="connsiteY10" fmla="*/ 616270 h 27852953"/>
              <a:gd name="connsiteX11" fmla="*/ 11150877 w 21587791"/>
              <a:gd name="connsiteY11" fmla="*/ 22396 h 27852953"/>
              <a:gd name="connsiteX12" fmla="*/ 12303696 w 21587791"/>
              <a:gd name="connsiteY12" fmla="*/ 642037 h 27852953"/>
              <a:gd name="connsiteX13" fmla="*/ 21587791 w 21587791"/>
              <a:gd name="connsiteY13" fmla="*/ 5549544 h 27852953"/>
              <a:gd name="connsiteX14" fmla="*/ 21508278 w 21587791"/>
              <a:gd name="connsiteY14" fmla="*/ 27852953 h 27852953"/>
              <a:gd name="connsiteX15" fmla="*/ 0 w 21587791"/>
              <a:gd name="connsiteY15" fmla="*/ 27852953 h 27852953"/>
              <a:gd name="connsiteX16" fmla="*/ 0 w 21587791"/>
              <a:gd name="connsiteY16" fmla="*/ 7815666 h 27852953"/>
              <a:gd name="connsiteX0" fmla="*/ 0 w 21587791"/>
              <a:gd name="connsiteY0" fmla="*/ 7797934 h 27835221"/>
              <a:gd name="connsiteX1" fmla="*/ 4850295 w 21587791"/>
              <a:gd name="connsiteY1" fmla="*/ 4975221 h 27835221"/>
              <a:gd name="connsiteX2" fmla="*/ 4850295 w 21587791"/>
              <a:gd name="connsiteY2" fmla="*/ 3409534 h 27835221"/>
              <a:gd name="connsiteX3" fmla="*/ 5009321 w 21587791"/>
              <a:gd name="connsiteY3" fmla="*/ 2231196 h 27835221"/>
              <a:gd name="connsiteX4" fmla="*/ 6281530 w 21587791"/>
              <a:gd name="connsiteY4" fmla="*/ 2023832 h 27835221"/>
              <a:gd name="connsiteX5" fmla="*/ 7553739 w 21587791"/>
              <a:gd name="connsiteY5" fmla="*/ 2023832 h 27835221"/>
              <a:gd name="connsiteX6" fmla="*/ 8150087 w 21587791"/>
              <a:gd name="connsiteY6" fmla="*/ 2231195 h 27835221"/>
              <a:gd name="connsiteX7" fmla="*/ 8348869 w 21587791"/>
              <a:gd name="connsiteY7" fmla="*/ 2868125 h 27835221"/>
              <a:gd name="connsiteX8" fmla="*/ 8356442 w 21587791"/>
              <a:gd name="connsiteY8" fmla="*/ 3159416 h 27835221"/>
              <a:gd name="connsiteX9" fmla="*/ 9104243 w 21587791"/>
              <a:gd name="connsiteY9" fmla="*/ 2550073 h 27835221"/>
              <a:gd name="connsiteX10" fmla="*/ 10376452 w 21587791"/>
              <a:gd name="connsiteY10" fmla="*/ 598538 h 27835221"/>
              <a:gd name="connsiteX11" fmla="*/ 11131827 w 21587791"/>
              <a:gd name="connsiteY11" fmla="*/ 23635 h 27835221"/>
              <a:gd name="connsiteX12" fmla="*/ 12303696 w 21587791"/>
              <a:gd name="connsiteY12" fmla="*/ 624305 h 27835221"/>
              <a:gd name="connsiteX13" fmla="*/ 21587791 w 21587791"/>
              <a:gd name="connsiteY13" fmla="*/ 5531812 h 27835221"/>
              <a:gd name="connsiteX14" fmla="*/ 21508278 w 21587791"/>
              <a:gd name="connsiteY14" fmla="*/ 27835221 h 27835221"/>
              <a:gd name="connsiteX15" fmla="*/ 0 w 21587791"/>
              <a:gd name="connsiteY15" fmla="*/ 27835221 h 27835221"/>
              <a:gd name="connsiteX16" fmla="*/ 0 w 21587791"/>
              <a:gd name="connsiteY16" fmla="*/ 7797934 h 27835221"/>
              <a:gd name="connsiteX0" fmla="*/ 0 w 21587791"/>
              <a:gd name="connsiteY0" fmla="*/ 7758027 h 27795314"/>
              <a:gd name="connsiteX1" fmla="*/ 4850295 w 21587791"/>
              <a:gd name="connsiteY1" fmla="*/ 4935314 h 27795314"/>
              <a:gd name="connsiteX2" fmla="*/ 4850295 w 21587791"/>
              <a:gd name="connsiteY2" fmla="*/ 3369627 h 27795314"/>
              <a:gd name="connsiteX3" fmla="*/ 5009321 w 21587791"/>
              <a:gd name="connsiteY3" fmla="*/ 2191289 h 27795314"/>
              <a:gd name="connsiteX4" fmla="*/ 6281530 w 21587791"/>
              <a:gd name="connsiteY4" fmla="*/ 1983925 h 27795314"/>
              <a:gd name="connsiteX5" fmla="*/ 7553739 w 21587791"/>
              <a:gd name="connsiteY5" fmla="*/ 1983925 h 27795314"/>
              <a:gd name="connsiteX6" fmla="*/ 8150087 w 21587791"/>
              <a:gd name="connsiteY6" fmla="*/ 2191288 h 27795314"/>
              <a:gd name="connsiteX7" fmla="*/ 8348869 w 21587791"/>
              <a:gd name="connsiteY7" fmla="*/ 2828218 h 27795314"/>
              <a:gd name="connsiteX8" fmla="*/ 8356442 w 21587791"/>
              <a:gd name="connsiteY8" fmla="*/ 3119509 h 27795314"/>
              <a:gd name="connsiteX9" fmla="*/ 9104243 w 21587791"/>
              <a:gd name="connsiteY9" fmla="*/ 2510166 h 27795314"/>
              <a:gd name="connsiteX10" fmla="*/ 10376452 w 21587791"/>
              <a:gd name="connsiteY10" fmla="*/ 558631 h 27795314"/>
              <a:gd name="connsiteX11" fmla="*/ 11144527 w 21587791"/>
              <a:gd name="connsiteY11" fmla="*/ 34318 h 27795314"/>
              <a:gd name="connsiteX12" fmla="*/ 12303696 w 21587791"/>
              <a:gd name="connsiteY12" fmla="*/ 584398 h 27795314"/>
              <a:gd name="connsiteX13" fmla="*/ 21587791 w 21587791"/>
              <a:gd name="connsiteY13" fmla="*/ 5491905 h 27795314"/>
              <a:gd name="connsiteX14" fmla="*/ 21508278 w 21587791"/>
              <a:gd name="connsiteY14" fmla="*/ 27795314 h 27795314"/>
              <a:gd name="connsiteX15" fmla="*/ 0 w 21587791"/>
              <a:gd name="connsiteY15" fmla="*/ 27795314 h 27795314"/>
              <a:gd name="connsiteX16" fmla="*/ 0 w 21587791"/>
              <a:gd name="connsiteY16" fmla="*/ 7758027 h 27795314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41796 w 21587791"/>
              <a:gd name="connsiteY13" fmla="*/ 528530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804510 h 27841797"/>
              <a:gd name="connsiteX1" fmla="*/ 4850295 w 21587791"/>
              <a:gd name="connsiteY1" fmla="*/ 4981797 h 27841797"/>
              <a:gd name="connsiteX2" fmla="*/ 4850295 w 21587791"/>
              <a:gd name="connsiteY2" fmla="*/ 3416110 h 27841797"/>
              <a:gd name="connsiteX3" fmla="*/ 5009321 w 21587791"/>
              <a:gd name="connsiteY3" fmla="*/ 2237772 h 27841797"/>
              <a:gd name="connsiteX4" fmla="*/ 6281530 w 21587791"/>
              <a:gd name="connsiteY4" fmla="*/ 2030408 h 27841797"/>
              <a:gd name="connsiteX5" fmla="*/ 7553739 w 21587791"/>
              <a:gd name="connsiteY5" fmla="*/ 2030408 h 27841797"/>
              <a:gd name="connsiteX6" fmla="*/ 8150087 w 21587791"/>
              <a:gd name="connsiteY6" fmla="*/ 2237771 h 27841797"/>
              <a:gd name="connsiteX7" fmla="*/ 8348869 w 21587791"/>
              <a:gd name="connsiteY7" fmla="*/ 2874701 h 27841797"/>
              <a:gd name="connsiteX8" fmla="*/ 8356442 w 21587791"/>
              <a:gd name="connsiteY8" fmla="*/ 3165992 h 27841797"/>
              <a:gd name="connsiteX9" fmla="*/ 9104243 w 21587791"/>
              <a:gd name="connsiteY9" fmla="*/ 2556649 h 27841797"/>
              <a:gd name="connsiteX10" fmla="*/ 10376452 w 21587791"/>
              <a:gd name="connsiteY10" fmla="*/ 605114 h 27841797"/>
              <a:gd name="connsiteX11" fmla="*/ 11144527 w 21587791"/>
              <a:gd name="connsiteY11" fmla="*/ 80801 h 27841797"/>
              <a:gd name="connsiteX12" fmla="*/ 12341796 w 21587791"/>
              <a:gd name="connsiteY12" fmla="*/ 605586 h 27841797"/>
              <a:gd name="connsiteX13" fmla="*/ 21587791 w 21587791"/>
              <a:gd name="connsiteY13" fmla="*/ 5538388 h 27841797"/>
              <a:gd name="connsiteX14" fmla="*/ 21508278 w 21587791"/>
              <a:gd name="connsiteY14" fmla="*/ 27841797 h 27841797"/>
              <a:gd name="connsiteX15" fmla="*/ 0 w 21587791"/>
              <a:gd name="connsiteY15" fmla="*/ 27841797 h 27841797"/>
              <a:gd name="connsiteX16" fmla="*/ 0 w 21587791"/>
              <a:gd name="connsiteY16" fmla="*/ 7804510 h 27841797"/>
              <a:gd name="connsiteX0" fmla="*/ 0 w 21587791"/>
              <a:gd name="connsiteY0" fmla="*/ 7809603 h 27846890"/>
              <a:gd name="connsiteX1" fmla="*/ 4850295 w 21587791"/>
              <a:gd name="connsiteY1" fmla="*/ 4986890 h 27846890"/>
              <a:gd name="connsiteX2" fmla="*/ 4850295 w 21587791"/>
              <a:gd name="connsiteY2" fmla="*/ 3421203 h 27846890"/>
              <a:gd name="connsiteX3" fmla="*/ 5009321 w 21587791"/>
              <a:gd name="connsiteY3" fmla="*/ 2242865 h 27846890"/>
              <a:gd name="connsiteX4" fmla="*/ 6281530 w 21587791"/>
              <a:gd name="connsiteY4" fmla="*/ 2035501 h 27846890"/>
              <a:gd name="connsiteX5" fmla="*/ 7553739 w 21587791"/>
              <a:gd name="connsiteY5" fmla="*/ 2035501 h 27846890"/>
              <a:gd name="connsiteX6" fmla="*/ 8150087 w 21587791"/>
              <a:gd name="connsiteY6" fmla="*/ 2242864 h 27846890"/>
              <a:gd name="connsiteX7" fmla="*/ 8348869 w 21587791"/>
              <a:gd name="connsiteY7" fmla="*/ 2879794 h 27846890"/>
              <a:gd name="connsiteX8" fmla="*/ 8356442 w 21587791"/>
              <a:gd name="connsiteY8" fmla="*/ 3171085 h 27846890"/>
              <a:gd name="connsiteX9" fmla="*/ 9104243 w 21587791"/>
              <a:gd name="connsiteY9" fmla="*/ 2561742 h 27846890"/>
              <a:gd name="connsiteX10" fmla="*/ 10376452 w 21587791"/>
              <a:gd name="connsiteY10" fmla="*/ 610207 h 27846890"/>
              <a:gd name="connsiteX11" fmla="*/ 11144527 w 21587791"/>
              <a:gd name="connsiteY11" fmla="*/ 85894 h 27846890"/>
              <a:gd name="connsiteX12" fmla="*/ 12341796 w 21587791"/>
              <a:gd name="connsiteY12" fmla="*/ 610679 h 27846890"/>
              <a:gd name="connsiteX13" fmla="*/ 21587791 w 21587791"/>
              <a:gd name="connsiteY13" fmla="*/ 5543481 h 27846890"/>
              <a:gd name="connsiteX14" fmla="*/ 21508278 w 21587791"/>
              <a:gd name="connsiteY14" fmla="*/ 27846890 h 27846890"/>
              <a:gd name="connsiteX15" fmla="*/ 0 w 21587791"/>
              <a:gd name="connsiteY15" fmla="*/ 27846890 h 27846890"/>
              <a:gd name="connsiteX16" fmla="*/ 0 w 21587791"/>
              <a:gd name="connsiteY16" fmla="*/ 7809603 h 27846890"/>
              <a:gd name="connsiteX0" fmla="*/ 0 w 21587791"/>
              <a:gd name="connsiteY0" fmla="*/ 7757105 h 27794392"/>
              <a:gd name="connsiteX1" fmla="*/ 4850295 w 21587791"/>
              <a:gd name="connsiteY1" fmla="*/ 4934392 h 27794392"/>
              <a:gd name="connsiteX2" fmla="*/ 4850295 w 21587791"/>
              <a:gd name="connsiteY2" fmla="*/ 3368705 h 27794392"/>
              <a:gd name="connsiteX3" fmla="*/ 5009321 w 21587791"/>
              <a:gd name="connsiteY3" fmla="*/ 2190367 h 27794392"/>
              <a:gd name="connsiteX4" fmla="*/ 6281530 w 21587791"/>
              <a:gd name="connsiteY4" fmla="*/ 1983003 h 27794392"/>
              <a:gd name="connsiteX5" fmla="*/ 7553739 w 21587791"/>
              <a:gd name="connsiteY5" fmla="*/ 1983003 h 27794392"/>
              <a:gd name="connsiteX6" fmla="*/ 8150087 w 21587791"/>
              <a:gd name="connsiteY6" fmla="*/ 2190366 h 27794392"/>
              <a:gd name="connsiteX7" fmla="*/ 8348869 w 21587791"/>
              <a:gd name="connsiteY7" fmla="*/ 2827296 h 27794392"/>
              <a:gd name="connsiteX8" fmla="*/ 8356442 w 21587791"/>
              <a:gd name="connsiteY8" fmla="*/ 3118587 h 27794392"/>
              <a:gd name="connsiteX9" fmla="*/ 9104243 w 21587791"/>
              <a:gd name="connsiteY9" fmla="*/ 2509244 h 27794392"/>
              <a:gd name="connsiteX10" fmla="*/ 10376452 w 21587791"/>
              <a:gd name="connsiteY10" fmla="*/ 557709 h 27794392"/>
              <a:gd name="connsiteX11" fmla="*/ 11144527 w 21587791"/>
              <a:gd name="connsiteY11" fmla="*/ 33396 h 27794392"/>
              <a:gd name="connsiteX12" fmla="*/ 12430696 w 21587791"/>
              <a:gd name="connsiteY12" fmla="*/ 672006 h 27794392"/>
              <a:gd name="connsiteX13" fmla="*/ 21587791 w 21587791"/>
              <a:gd name="connsiteY13" fmla="*/ 5490983 h 27794392"/>
              <a:gd name="connsiteX14" fmla="*/ 21508278 w 21587791"/>
              <a:gd name="connsiteY14" fmla="*/ 27794392 h 27794392"/>
              <a:gd name="connsiteX15" fmla="*/ 0 w 21587791"/>
              <a:gd name="connsiteY15" fmla="*/ 27794392 h 27794392"/>
              <a:gd name="connsiteX16" fmla="*/ 0 w 21587791"/>
              <a:gd name="connsiteY16" fmla="*/ 7757105 h 27794392"/>
              <a:gd name="connsiteX0" fmla="*/ 0 w 21587791"/>
              <a:gd name="connsiteY0" fmla="*/ 7740822 h 27778109"/>
              <a:gd name="connsiteX1" fmla="*/ 4850295 w 21587791"/>
              <a:gd name="connsiteY1" fmla="*/ 4918109 h 27778109"/>
              <a:gd name="connsiteX2" fmla="*/ 4850295 w 21587791"/>
              <a:gd name="connsiteY2" fmla="*/ 3352422 h 27778109"/>
              <a:gd name="connsiteX3" fmla="*/ 5009321 w 21587791"/>
              <a:gd name="connsiteY3" fmla="*/ 2174084 h 27778109"/>
              <a:gd name="connsiteX4" fmla="*/ 6281530 w 21587791"/>
              <a:gd name="connsiteY4" fmla="*/ 1966720 h 27778109"/>
              <a:gd name="connsiteX5" fmla="*/ 7553739 w 21587791"/>
              <a:gd name="connsiteY5" fmla="*/ 1966720 h 27778109"/>
              <a:gd name="connsiteX6" fmla="*/ 8150087 w 21587791"/>
              <a:gd name="connsiteY6" fmla="*/ 2174083 h 27778109"/>
              <a:gd name="connsiteX7" fmla="*/ 8348869 w 21587791"/>
              <a:gd name="connsiteY7" fmla="*/ 2811013 h 27778109"/>
              <a:gd name="connsiteX8" fmla="*/ 8356442 w 21587791"/>
              <a:gd name="connsiteY8" fmla="*/ 3102304 h 27778109"/>
              <a:gd name="connsiteX9" fmla="*/ 9104243 w 21587791"/>
              <a:gd name="connsiteY9" fmla="*/ 2492961 h 27778109"/>
              <a:gd name="connsiteX10" fmla="*/ 10376452 w 21587791"/>
              <a:gd name="connsiteY10" fmla="*/ 541426 h 27778109"/>
              <a:gd name="connsiteX11" fmla="*/ 11144527 w 21587791"/>
              <a:gd name="connsiteY11" fmla="*/ 17113 h 27778109"/>
              <a:gd name="connsiteX12" fmla="*/ 12430696 w 21587791"/>
              <a:gd name="connsiteY12" fmla="*/ 655723 h 27778109"/>
              <a:gd name="connsiteX13" fmla="*/ 21587791 w 21587791"/>
              <a:gd name="connsiteY13" fmla="*/ 5474700 h 27778109"/>
              <a:gd name="connsiteX14" fmla="*/ 21508278 w 21587791"/>
              <a:gd name="connsiteY14" fmla="*/ 27778109 h 27778109"/>
              <a:gd name="connsiteX15" fmla="*/ 0 w 21587791"/>
              <a:gd name="connsiteY15" fmla="*/ 27778109 h 27778109"/>
              <a:gd name="connsiteX16" fmla="*/ 0 w 21587791"/>
              <a:gd name="connsiteY16" fmla="*/ 7740822 h 27778109"/>
              <a:gd name="connsiteX0" fmla="*/ 0 w 21587791"/>
              <a:gd name="connsiteY0" fmla="*/ 7769059 h 27806346"/>
              <a:gd name="connsiteX1" fmla="*/ 4850295 w 21587791"/>
              <a:gd name="connsiteY1" fmla="*/ 4946346 h 27806346"/>
              <a:gd name="connsiteX2" fmla="*/ 4850295 w 21587791"/>
              <a:gd name="connsiteY2" fmla="*/ 3380659 h 27806346"/>
              <a:gd name="connsiteX3" fmla="*/ 5009321 w 21587791"/>
              <a:gd name="connsiteY3" fmla="*/ 2202321 h 27806346"/>
              <a:gd name="connsiteX4" fmla="*/ 6281530 w 21587791"/>
              <a:gd name="connsiteY4" fmla="*/ 1994957 h 27806346"/>
              <a:gd name="connsiteX5" fmla="*/ 7553739 w 21587791"/>
              <a:gd name="connsiteY5" fmla="*/ 1994957 h 27806346"/>
              <a:gd name="connsiteX6" fmla="*/ 8150087 w 21587791"/>
              <a:gd name="connsiteY6" fmla="*/ 2202320 h 27806346"/>
              <a:gd name="connsiteX7" fmla="*/ 8348869 w 21587791"/>
              <a:gd name="connsiteY7" fmla="*/ 2839250 h 27806346"/>
              <a:gd name="connsiteX8" fmla="*/ 8356442 w 21587791"/>
              <a:gd name="connsiteY8" fmla="*/ 3130541 h 27806346"/>
              <a:gd name="connsiteX9" fmla="*/ 9104243 w 21587791"/>
              <a:gd name="connsiteY9" fmla="*/ 2521198 h 27806346"/>
              <a:gd name="connsiteX10" fmla="*/ 10376452 w 21587791"/>
              <a:gd name="connsiteY10" fmla="*/ 569663 h 27806346"/>
              <a:gd name="connsiteX11" fmla="*/ 11144527 w 21587791"/>
              <a:gd name="connsiteY11" fmla="*/ 45350 h 27806346"/>
              <a:gd name="connsiteX12" fmla="*/ 12430696 w 21587791"/>
              <a:gd name="connsiteY12" fmla="*/ 683960 h 27806346"/>
              <a:gd name="connsiteX13" fmla="*/ 21587791 w 21587791"/>
              <a:gd name="connsiteY13" fmla="*/ 5502937 h 27806346"/>
              <a:gd name="connsiteX14" fmla="*/ 21508278 w 21587791"/>
              <a:gd name="connsiteY14" fmla="*/ 27806346 h 27806346"/>
              <a:gd name="connsiteX15" fmla="*/ 0 w 21587791"/>
              <a:gd name="connsiteY15" fmla="*/ 27806346 h 27806346"/>
              <a:gd name="connsiteX16" fmla="*/ 0 w 21587791"/>
              <a:gd name="connsiteY16" fmla="*/ 7769059 h 27806346"/>
              <a:gd name="connsiteX0" fmla="*/ 0 w 21587791"/>
              <a:gd name="connsiteY0" fmla="*/ 7777485 h 27814772"/>
              <a:gd name="connsiteX1" fmla="*/ 4850295 w 21587791"/>
              <a:gd name="connsiteY1" fmla="*/ 4954772 h 27814772"/>
              <a:gd name="connsiteX2" fmla="*/ 4850295 w 21587791"/>
              <a:gd name="connsiteY2" fmla="*/ 3389085 h 27814772"/>
              <a:gd name="connsiteX3" fmla="*/ 5009321 w 21587791"/>
              <a:gd name="connsiteY3" fmla="*/ 2210747 h 27814772"/>
              <a:gd name="connsiteX4" fmla="*/ 6281530 w 21587791"/>
              <a:gd name="connsiteY4" fmla="*/ 2003383 h 27814772"/>
              <a:gd name="connsiteX5" fmla="*/ 7553739 w 21587791"/>
              <a:gd name="connsiteY5" fmla="*/ 2003383 h 27814772"/>
              <a:gd name="connsiteX6" fmla="*/ 8150087 w 21587791"/>
              <a:gd name="connsiteY6" fmla="*/ 2210746 h 27814772"/>
              <a:gd name="connsiteX7" fmla="*/ 8348869 w 21587791"/>
              <a:gd name="connsiteY7" fmla="*/ 2847676 h 27814772"/>
              <a:gd name="connsiteX8" fmla="*/ 8356442 w 21587791"/>
              <a:gd name="connsiteY8" fmla="*/ 3138967 h 27814772"/>
              <a:gd name="connsiteX9" fmla="*/ 9104243 w 21587791"/>
              <a:gd name="connsiteY9" fmla="*/ 2529624 h 27814772"/>
              <a:gd name="connsiteX10" fmla="*/ 10376452 w 21587791"/>
              <a:gd name="connsiteY10" fmla="*/ 578089 h 27814772"/>
              <a:gd name="connsiteX11" fmla="*/ 11201677 w 21587791"/>
              <a:gd name="connsiteY11" fmla="*/ 44291 h 27814772"/>
              <a:gd name="connsiteX12" fmla="*/ 12430696 w 21587791"/>
              <a:gd name="connsiteY12" fmla="*/ 692386 h 27814772"/>
              <a:gd name="connsiteX13" fmla="*/ 21587791 w 21587791"/>
              <a:gd name="connsiteY13" fmla="*/ 5511363 h 27814772"/>
              <a:gd name="connsiteX14" fmla="*/ 21508278 w 21587791"/>
              <a:gd name="connsiteY14" fmla="*/ 27814772 h 27814772"/>
              <a:gd name="connsiteX15" fmla="*/ 0 w 21587791"/>
              <a:gd name="connsiteY15" fmla="*/ 27814772 h 27814772"/>
              <a:gd name="connsiteX16" fmla="*/ 0 w 21587791"/>
              <a:gd name="connsiteY16" fmla="*/ 7777485 h 27814772"/>
              <a:gd name="connsiteX0" fmla="*/ 0 w 21587791"/>
              <a:gd name="connsiteY0" fmla="*/ 7702322 h 27739609"/>
              <a:gd name="connsiteX1" fmla="*/ 4850295 w 21587791"/>
              <a:gd name="connsiteY1" fmla="*/ 4879609 h 27739609"/>
              <a:gd name="connsiteX2" fmla="*/ 4850295 w 21587791"/>
              <a:gd name="connsiteY2" fmla="*/ 3313922 h 27739609"/>
              <a:gd name="connsiteX3" fmla="*/ 5009321 w 21587791"/>
              <a:gd name="connsiteY3" fmla="*/ 2135584 h 27739609"/>
              <a:gd name="connsiteX4" fmla="*/ 6281530 w 21587791"/>
              <a:gd name="connsiteY4" fmla="*/ 1928220 h 27739609"/>
              <a:gd name="connsiteX5" fmla="*/ 7553739 w 21587791"/>
              <a:gd name="connsiteY5" fmla="*/ 1928220 h 27739609"/>
              <a:gd name="connsiteX6" fmla="*/ 8150087 w 21587791"/>
              <a:gd name="connsiteY6" fmla="*/ 2135583 h 27739609"/>
              <a:gd name="connsiteX7" fmla="*/ 8348869 w 21587791"/>
              <a:gd name="connsiteY7" fmla="*/ 2772513 h 27739609"/>
              <a:gd name="connsiteX8" fmla="*/ 8356442 w 21587791"/>
              <a:gd name="connsiteY8" fmla="*/ 3063804 h 27739609"/>
              <a:gd name="connsiteX9" fmla="*/ 9104243 w 21587791"/>
              <a:gd name="connsiteY9" fmla="*/ 2454461 h 27739609"/>
              <a:gd name="connsiteX10" fmla="*/ 10376452 w 21587791"/>
              <a:gd name="connsiteY10" fmla="*/ 502926 h 27739609"/>
              <a:gd name="connsiteX11" fmla="*/ 11187163 w 21587791"/>
              <a:gd name="connsiteY11" fmla="*/ 55852 h 27739609"/>
              <a:gd name="connsiteX12" fmla="*/ 12430696 w 21587791"/>
              <a:gd name="connsiteY12" fmla="*/ 617223 h 27739609"/>
              <a:gd name="connsiteX13" fmla="*/ 21587791 w 21587791"/>
              <a:gd name="connsiteY13" fmla="*/ 5436200 h 27739609"/>
              <a:gd name="connsiteX14" fmla="*/ 21508278 w 21587791"/>
              <a:gd name="connsiteY14" fmla="*/ 27739609 h 27739609"/>
              <a:gd name="connsiteX15" fmla="*/ 0 w 21587791"/>
              <a:gd name="connsiteY15" fmla="*/ 27739609 h 27739609"/>
              <a:gd name="connsiteX16" fmla="*/ 0 w 21587791"/>
              <a:gd name="connsiteY16" fmla="*/ 7702322 h 27739609"/>
              <a:gd name="connsiteX0" fmla="*/ 0 w 21587791"/>
              <a:gd name="connsiteY0" fmla="*/ 7677229 h 27714516"/>
              <a:gd name="connsiteX1" fmla="*/ 4850295 w 21587791"/>
              <a:gd name="connsiteY1" fmla="*/ 4854516 h 27714516"/>
              <a:gd name="connsiteX2" fmla="*/ 4850295 w 21587791"/>
              <a:gd name="connsiteY2" fmla="*/ 3288829 h 27714516"/>
              <a:gd name="connsiteX3" fmla="*/ 5009321 w 21587791"/>
              <a:gd name="connsiteY3" fmla="*/ 2110491 h 27714516"/>
              <a:gd name="connsiteX4" fmla="*/ 6281530 w 21587791"/>
              <a:gd name="connsiteY4" fmla="*/ 1903127 h 27714516"/>
              <a:gd name="connsiteX5" fmla="*/ 7553739 w 21587791"/>
              <a:gd name="connsiteY5" fmla="*/ 1903127 h 27714516"/>
              <a:gd name="connsiteX6" fmla="*/ 8150087 w 21587791"/>
              <a:gd name="connsiteY6" fmla="*/ 2110490 h 27714516"/>
              <a:gd name="connsiteX7" fmla="*/ 8348869 w 21587791"/>
              <a:gd name="connsiteY7" fmla="*/ 2747420 h 27714516"/>
              <a:gd name="connsiteX8" fmla="*/ 8356442 w 21587791"/>
              <a:gd name="connsiteY8" fmla="*/ 3038711 h 27714516"/>
              <a:gd name="connsiteX9" fmla="*/ 9104243 w 21587791"/>
              <a:gd name="connsiteY9" fmla="*/ 2429368 h 27714516"/>
              <a:gd name="connsiteX10" fmla="*/ 10376452 w 21587791"/>
              <a:gd name="connsiteY10" fmla="*/ 477833 h 27714516"/>
              <a:gd name="connsiteX11" fmla="*/ 11187163 w 21587791"/>
              <a:gd name="connsiteY11" fmla="*/ 30759 h 27714516"/>
              <a:gd name="connsiteX12" fmla="*/ 13183171 w 21587791"/>
              <a:gd name="connsiteY12" fmla="*/ 990520 h 27714516"/>
              <a:gd name="connsiteX13" fmla="*/ 21587791 w 21587791"/>
              <a:gd name="connsiteY13" fmla="*/ 5411107 h 27714516"/>
              <a:gd name="connsiteX14" fmla="*/ 21508278 w 21587791"/>
              <a:gd name="connsiteY14" fmla="*/ 27714516 h 27714516"/>
              <a:gd name="connsiteX15" fmla="*/ 0 w 21587791"/>
              <a:gd name="connsiteY15" fmla="*/ 27714516 h 27714516"/>
              <a:gd name="connsiteX16" fmla="*/ 0 w 21587791"/>
              <a:gd name="connsiteY16" fmla="*/ 7677229 h 27714516"/>
              <a:gd name="connsiteX0" fmla="*/ 0 w 21587791"/>
              <a:gd name="connsiteY0" fmla="*/ 7687021 h 27724308"/>
              <a:gd name="connsiteX1" fmla="*/ 4850295 w 21587791"/>
              <a:gd name="connsiteY1" fmla="*/ 4864308 h 27724308"/>
              <a:gd name="connsiteX2" fmla="*/ 4850295 w 21587791"/>
              <a:gd name="connsiteY2" fmla="*/ 3298621 h 27724308"/>
              <a:gd name="connsiteX3" fmla="*/ 5009321 w 21587791"/>
              <a:gd name="connsiteY3" fmla="*/ 2120283 h 27724308"/>
              <a:gd name="connsiteX4" fmla="*/ 6281530 w 21587791"/>
              <a:gd name="connsiteY4" fmla="*/ 1912919 h 27724308"/>
              <a:gd name="connsiteX5" fmla="*/ 7553739 w 21587791"/>
              <a:gd name="connsiteY5" fmla="*/ 1912919 h 27724308"/>
              <a:gd name="connsiteX6" fmla="*/ 8150087 w 21587791"/>
              <a:gd name="connsiteY6" fmla="*/ 2120282 h 27724308"/>
              <a:gd name="connsiteX7" fmla="*/ 8348869 w 21587791"/>
              <a:gd name="connsiteY7" fmla="*/ 2757212 h 27724308"/>
              <a:gd name="connsiteX8" fmla="*/ 8356442 w 21587791"/>
              <a:gd name="connsiteY8" fmla="*/ 3048503 h 27724308"/>
              <a:gd name="connsiteX9" fmla="*/ 9104243 w 21587791"/>
              <a:gd name="connsiteY9" fmla="*/ 2439160 h 27724308"/>
              <a:gd name="connsiteX10" fmla="*/ 10376452 w 21587791"/>
              <a:gd name="connsiteY10" fmla="*/ 487625 h 27724308"/>
              <a:gd name="connsiteX11" fmla="*/ 11187163 w 21587791"/>
              <a:gd name="connsiteY11" fmla="*/ 40551 h 27724308"/>
              <a:gd name="connsiteX12" fmla="*/ 13459396 w 21587791"/>
              <a:gd name="connsiteY12" fmla="*/ 1142594 h 27724308"/>
              <a:gd name="connsiteX13" fmla="*/ 21587791 w 21587791"/>
              <a:gd name="connsiteY13" fmla="*/ 5420899 h 27724308"/>
              <a:gd name="connsiteX14" fmla="*/ 21508278 w 21587791"/>
              <a:gd name="connsiteY14" fmla="*/ 27724308 h 27724308"/>
              <a:gd name="connsiteX15" fmla="*/ 0 w 21587791"/>
              <a:gd name="connsiteY15" fmla="*/ 27724308 h 27724308"/>
              <a:gd name="connsiteX16" fmla="*/ 0 w 21587791"/>
              <a:gd name="connsiteY16" fmla="*/ 7687021 h 27724308"/>
              <a:gd name="connsiteX0" fmla="*/ 0 w 21587791"/>
              <a:gd name="connsiteY0" fmla="*/ 7661857 h 27699144"/>
              <a:gd name="connsiteX1" fmla="*/ 4850295 w 21587791"/>
              <a:gd name="connsiteY1" fmla="*/ 4839144 h 27699144"/>
              <a:gd name="connsiteX2" fmla="*/ 4850295 w 21587791"/>
              <a:gd name="connsiteY2" fmla="*/ 3273457 h 27699144"/>
              <a:gd name="connsiteX3" fmla="*/ 5009321 w 21587791"/>
              <a:gd name="connsiteY3" fmla="*/ 2095119 h 27699144"/>
              <a:gd name="connsiteX4" fmla="*/ 6281530 w 21587791"/>
              <a:gd name="connsiteY4" fmla="*/ 1887755 h 27699144"/>
              <a:gd name="connsiteX5" fmla="*/ 7553739 w 21587791"/>
              <a:gd name="connsiteY5" fmla="*/ 1887755 h 27699144"/>
              <a:gd name="connsiteX6" fmla="*/ 8150087 w 21587791"/>
              <a:gd name="connsiteY6" fmla="*/ 2095118 h 27699144"/>
              <a:gd name="connsiteX7" fmla="*/ 8348869 w 21587791"/>
              <a:gd name="connsiteY7" fmla="*/ 2732048 h 27699144"/>
              <a:gd name="connsiteX8" fmla="*/ 8356442 w 21587791"/>
              <a:gd name="connsiteY8" fmla="*/ 3023339 h 27699144"/>
              <a:gd name="connsiteX9" fmla="*/ 9104243 w 21587791"/>
              <a:gd name="connsiteY9" fmla="*/ 2413996 h 27699144"/>
              <a:gd name="connsiteX10" fmla="*/ 10262152 w 21587791"/>
              <a:gd name="connsiteY10" fmla="*/ 633200 h 27699144"/>
              <a:gd name="connsiteX11" fmla="*/ 11187163 w 21587791"/>
              <a:gd name="connsiteY11" fmla="*/ 15387 h 27699144"/>
              <a:gd name="connsiteX12" fmla="*/ 13459396 w 21587791"/>
              <a:gd name="connsiteY12" fmla="*/ 1117430 h 27699144"/>
              <a:gd name="connsiteX13" fmla="*/ 21587791 w 21587791"/>
              <a:gd name="connsiteY13" fmla="*/ 5395735 h 27699144"/>
              <a:gd name="connsiteX14" fmla="*/ 21508278 w 21587791"/>
              <a:gd name="connsiteY14" fmla="*/ 27699144 h 27699144"/>
              <a:gd name="connsiteX15" fmla="*/ 0 w 21587791"/>
              <a:gd name="connsiteY15" fmla="*/ 27699144 h 27699144"/>
              <a:gd name="connsiteX16" fmla="*/ 0 w 21587791"/>
              <a:gd name="connsiteY16" fmla="*/ 7661857 h 27699144"/>
              <a:gd name="connsiteX0" fmla="*/ 0 w 21587791"/>
              <a:gd name="connsiteY0" fmla="*/ 7580183 h 27617470"/>
              <a:gd name="connsiteX1" fmla="*/ 4850295 w 21587791"/>
              <a:gd name="connsiteY1" fmla="*/ 4757470 h 27617470"/>
              <a:gd name="connsiteX2" fmla="*/ 4850295 w 21587791"/>
              <a:gd name="connsiteY2" fmla="*/ 3191783 h 27617470"/>
              <a:gd name="connsiteX3" fmla="*/ 5009321 w 21587791"/>
              <a:gd name="connsiteY3" fmla="*/ 2013445 h 27617470"/>
              <a:gd name="connsiteX4" fmla="*/ 6281530 w 21587791"/>
              <a:gd name="connsiteY4" fmla="*/ 1806081 h 27617470"/>
              <a:gd name="connsiteX5" fmla="*/ 7553739 w 21587791"/>
              <a:gd name="connsiteY5" fmla="*/ 1806081 h 27617470"/>
              <a:gd name="connsiteX6" fmla="*/ 8150087 w 21587791"/>
              <a:gd name="connsiteY6" fmla="*/ 2013444 h 27617470"/>
              <a:gd name="connsiteX7" fmla="*/ 8348869 w 21587791"/>
              <a:gd name="connsiteY7" fmla="*/ 2650374 h 27617470"/>
              <a:gd name="connsiteX8" fmla="*/ 8356442 w 21587791"/>
              <a:gd name="connsiteY8" fmla="*/ 2941665 h 27617470"/>
              <a:gd name="connsiteX9" fmla="*/ 9104243 w 21587791"/>
              <a:gd name="connsiteY9" fmla="*/ 2332322 h 27617470"/>
              <a:gd name="connsiteX10" fmla="*/ 10262152 w 21587791"/>
              <a:gd name="connsiteY10" fmla="*/ 551526 h 27617470"/>
              <a:gd name="connsiteX11" fmla="*/ 11259734 w 21587791"/>
              <a:gd name="connsiteY11" fmla="*/ 20436 h 27617470"/>
              <a:gd name="connsiteX12" fmla="*/ 13459396 w 21587791"/>
              <a:gd name="connsiteY12" fmla="*/ 1035756 h 27617470"/>
              <a:gd name="connsiteX13" fmla="*/ 21587791 w 21587791"/>
              <a:gd name="connsiteY13" fmla="*/ 5314061 h 27617470"/>
              <a:gd name="connsiteX14" fmla="*/ 21508278 w 21587791"/>
              <a:gd name="connsiteY14" fmla="*/ 27617470 h 27617470"/>
              <a:gd name="connsiteX15" fmla="*/ 0 w 21587791"/>
              <a:gd name="connsiteY15" fmla="*/ 27617470 h 27617470"/>
              <a:gd name="connsiteX16" fmla="*/ 0 w 21587791"/>
              <a:gd name="connsiteY16" fmla="*/ 7580183 h 27617470"/>
              <a:gd name="connsiteX0" fmla="*/ 0 w 21587791"/>
              <a:gd name="connsiteY0" fmla="*/ 7442387 h 27479674"/>
              <a:gd name="connsiteX1" fmla="*/ 4850295 w 21587791"/>
              <a:gd name="connsiteY1" fmla="*/ 4619674 h 27479674"/>
              <a:gd name="connsiteX2" fmla="*/ 4850295 w 21587791"/>
              <a:gd name="connsiteY2" fmla="*/ 3053987 h 27479674"/>
              <a:gd name="connsiteX3" fmla="*/ 5009321 w 21587791"/>
              <a:gd name="connsiteY3" fmla="*/ 1875649 h 27479674"/>
              <a:gd name="connsiteX4" fmla="*/ 6281530 w 21587791"/>
              <a:gd name="connsiteY4" fmla="*/ 1668285 h 27479674"/>
              <a:gd name="connsiteX5" fmla="*/ 7553739 w 21587791"/>
              <a:gd name="connsiteY5" fmla="*/ 1668285 h 27479674"/>
              <a:gd name="connsiteX6" fmla="*/ 8150087 w 21587791"/>
              <a:gd name="connsiteY6" fmla="*/ 1875648 h 27479674"/>
              <a:gd name="connsiteX7" fmla="*/ 8348869 w 21587791"/>
              <a:gd name="connsiteY7" fmla="*/ 2512578 h 27479674"/>
              <a:gd name="connsiteX8" fmla="*/ 8356442 w 21587791"/>
              <a:gd name="connsiteY8" fmla="*/ 2803869 h 27479674"/>
              <a:gd name="connsiteX9" fmla="*/ 9104243 w 21587791"/>
              <a:gd name="connsiteY9" fmla="*/ 2194526 h 27479674"/>
              <a:gd name="connsiteX10" fmla="*/ 10262152 w 21587791"/>
              <a:gd name="connsiteY10" fmla="*/ 413730 h 27479674"/>
              <a:gd name="connsiteX11" fmla="*/ 11404876 w 21587791"/>
              <a:gd name="connsiteY11" fmla="*/ 41635 h 27479674"/>
              <a:gd name="connsiteX12" fmla="*/ 13459396 w 21587791"/>
              <a:gd name="connsiteY12" fmla="*/ 897960 h 27479674"/>
              <a:gd name="connsiteX13" fmla="*/ 21587791 w 21587791"/>
              <a:gd name="connsiteY13" fmla="*/ 5176265 h 27479674"/>
              <a:gd name="connsiteX14" fmla="*/ 21508278 w 21587791"/>
              <a:gd name="connsiteY14" fmla="*/ 27479674 h 27479674"/>
              <a:gd name="connsiteX15" fmla="*/ 0 w 21587791"/>
              <a:gd name="connsiteY15" fmla="*/ 27479674 h 27479674"/>
              <a:gd name="connsiteX16" fmla="*/ 0 w 21587791"/>
              <a:gd name="connsiteY16" fmla="*/ 7442387 h 27479674"/>
              <a:gd name="connsiteX0" fmla="*/ 0 w 21587791"/>
              <a:gd name="connsiteY0" fmla="*/ 7467937 h 27505224"/>
              <a:gd name="connsiteX1" fmla="*/ 4850295 w 21587791"/>
              <a:gd name="connsiteY1" fmla="*/ 4645224 h 27505224"/>
              <a:gd name="connsiteX2" fmla="*/ 4850295 w 21587791"/>
              <a:gd name="connsiteY2" fmla="*/ 3079537 h 27505224"/>
              <a:gd name="connsiteX3" fmla="*/ 5009321 w 21587791"/>
              <a:gd name="connsiteY3" fmla="*/ 1901199 h 27505224"/>
              <a:gd name="connsiteX4" fmla="*/ 6281530 w 21587791"/>
              <a:gd name="connsiteY4" fmla="*/ 1693835 h 27505224"/>
              <a:gd name="connsiteX5" fmla="*/ 7553739 w 21587791"/>
              <a:gd name="connsiteY5" fmla="*/ 1693835 h 27505224"/>
              <a:gd name="connsiteX6" fmla="*/ 8150087 w 21587791"/>
              <a:gd name="connsiteY6" fmla="*/ 1901198 h 27505224"/>
              <a:gd name="connsiteX7" fmla="*/ 8348869 w 21587791"/>
              <a:gd name="connsiteY7" fmla="*/ 2538128 h 27505224"/>
              <a:gd name="connsiteX8" fmla="*/ 8356442 w 21587791"/>
              <a:gd name="connsiteY8" fmla="*/ 2829419 h 27505224"/>
              <a:gd name="connsiteX9" fmla="*/ 9104243 w 21587791"/>
              <a:gd name="connsiteY9" fmla="*/ 2220076 h 27505224"/>
              <a:gd name="connsiteX10" fmla="*/ 10262152 w 21587791"/>
              <a:gd name="connsiteY10" fmla="*/ 439280 h 27505224"/>
              <a:gd name="connsiteX11" fmla="*/ 11404876 w 21587791"/>
              <a:gd name="connsiteY11" fmla="*/ 67185 h 27505224"/>
              <a:gd name="connsiteX12" fmla="*/ 13459396 w 21587791"/>
              <a:gd name="connsiteY12" fmla="*/ 923510 h 27505224"/>
              <a:gd name="connsiteX13" fmla="*/ 21587791 w 21587791"/>
              <a:gd name="connsiteY13" fmla="*/ 5201815 h 27505224"/>
              <a:gd name="connsiteX14" fmla="*/ 21508278 w 21587791"/>
              <a:gd name="connsiteY14" fmla="*/ 27505224 h 27505224"/>
              <a:gd name="connsiteX15" fmla="*/ 0 w 21587791"/>
              <a:gd name="connsiteY15" fmla="*/ 27505224 h 27505224"/>
              <a:gd name="connsiteX16" fmla="*/ 0 w 21587791"/>
              <a:gd name="connsiteY16" fmla="*/ 7467937 h 27505224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3459396 w 21587791"/>
              <a:gd name="connsiteY12" fmla="*/ 929907 h 27511621"/>
              <a:gd name="connsiteX13" fmla="*/ 21587791 w 21587791"/>
              <a:gd name="connsiteY13" fmla="*/ 5208212 h 27511621"/>
              <a:gd name="connsiteX14" fmla="*/ 21508278 w 21587791"/>
              <a:gd name="connsiteY14" fmla="*/ 27511621 h 27511621"/>
              <a:gd name="connsiteX15" fmla="*/ 0 w 21587791"/>
              <a:gd name="connsiteY15" fmla="*/ 27511621 h 27511621"/>
              <a:gd name="connsiteX16" fmla="*/ 0 w 21587791"/>
              <a:gd name="connsiteY16" fmla="*/ 7474334 h 27511621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2384472 w 21587791"/>
              <a:gd name="connsiteY12" fmla="*/ 392456 h 27511621"/>
              <a:gd name="connsiteX13" fmla="*/ 13459396 w 21587791"/>
              <a:gd name="connsiteY13" fmla="*/ 929907 h 27511621"/>
              <a:gd name="connsiteX14" fmla="*/ 21587791 w 21587791"/>
              <a:gd name="connsiteY14" fmla="*/ 5208212 h 27511621"/>
              <a:gd name="connsiteX15" fmla="*/ 21508278 w 21587791"/>
              <a:gd name="connsiteY15" fmla="*/ 27511621 h 27511621"/>
              <a:gd name="connsiteX16" fmla="*/ 0 w 21587791"/>
              <a:gd name="connsiteY16" fmla="*/ 27511621 h 27511621"/>
              <a:gd name="connsiteX17" fmla="*/ 0 w 21587791"/>
              <a:gd name="connsiteY17" fmla="*/ 7474334 h 27511621"/>
              <a:gd name="connsiteX0" fmla="*/ 0 w 21587791"/>
              <a:gd name="connsiteY0" fmla="*/ 7415731 h 27453018"/>
              <a:gd name="connsiteX1" fmla="*/ 4850295 w 21587791"/>
              <a:gd name="connsiteY1" fmla="*/ 4593018 h 27453018"/>
              <a:gd name="connsiteX2" fmla="*/ 4850295 w 21587791"/>
              <a:gd name="connsiteY2" fmla="*/ 3027331 h 27453018"/>
              <a:gd name="connsiteX3" fmla="*/ 5009321 w 21587791"/>
              <a:gd name="connsiteY3" fmla="*/ 1848993 h 27453018"/>
              <a:gd name="connsiteX4" fmla="*/ 6281530 w 21587791"/>
              <a:gd name="connsiteY4" fmla="*/ 1641629 h 27453018"/>
              <a:gd name="connsiteX5" fmla="*/ 7553739 w 21587791"/>
              <a:gd name="connsiteY5" fmla="*/ 1641629 h 27453018"/>
              <a:gd name="connsiteX6" fmla="*/ 8150087 w 21587791"/>
              <a:gd name="connsiteY6" fmla="*/ 1848992 h 27453018"/>
              <a:gd name="connsiteX7" fmla="*/ 8348869 w 21587791"/>
              <a:gd name="connsiteY7" fmla="*/ 2485922 h 27453018"/>
              <a:gd name="connsiteX8" fmla="*/ 8356442 w 21587791"/>
              <a:gd name="connsiteY8" fmla="*/ 2777213 h 27453018"/>
              <a:gd name="connsiteX9" fmla="*/ 9104243 w 21587791"/>
              <a:gd name="connsiteY9" fmla="*/ 2167870 h 27453018"/>
              <a:gd name="connsiteX10" fmla="*/ 10262152 w 21587791"/>
              <a:gd name="connsiteY10" fmla="*/ 387074 h 27453018"/>
              <a:gd name="connsiteX11" fmla="*/ 11404876 w 21587791"/>
              <a:gd name="connsiteY11" fmla="*/ 14979 h 27453018"/>
              <a:gd name="connsiteX12" fmla="*/ 12384472 w 21587791"/>
              <a:gd name="connsiteY12" fmla="*/ 333853 h 27453018"/>
              <a:gd name="connsiteX13" fmla="*/ 13459396 w 21587791"/>
              <a:gd name="connsiteY13" fmla="*/ 871304 h 27453018"/>
              <a:gd name="connsiteX14" fmla="*/ 21587791 w 21587791"/>
              <a:gd name="connsiteY14" fmla="*/ 5149609 h 27453018"/>
              <a:gd name="connsiteX15" fmla="*/ 21508278 w 21587791"/>
              <a:gd name="connsiteY15" fmla="*/ 27453018 h 27453018"/>
              <a:gd name="connsiteX16" fmla="*/ 0 w 21587791"/>
              <a:gd name="connsiteY16" fmla="*/ 27453018 h 27453018"/>
              <a:gd name="connsiteX17" fmla="*/ 0 w 21587791"/>
              <a:gd name="connsiteY17" fmla="*/ 7415731 h 27453018"/>
              <a:gd name="connsiteX0" fmla="*/ 0 w 21587791"/>
              <a:gd name="connsiteY0" fmla="*/ 7492365 h 27529652"/>
              <a:gd name="connsiteX1" fmla="*/ 4850295 w 21587791"/>
              <a:gd name="connsiteY1" fmla="*/ 4669652 h 27529652"/>
              <a:gd name="connsiteX2" fmla="*/ 4850295 w 21587791"/>
              <a:gd name="connsiteY2" fmla="*/ 3103965 h 27529652"/>
              <a:gd name="connsiteX3" fmla="*/ 5009321 w 21587791"/>
              <a:gd name="connsiteY3" fmla="*/ 1925627 h 27529652"/>
              <a:gd name="connsiteX4" fmla="*/ 6281530 w 21587791"/>
              <a:gd name="connsiteY4" fmla="*/ 1718263 h 27529652"/>
              <a:gd name="connsiteX5" fmla="*/ 7553739 w 21587791"/>
              <a:gd name="connsiteY5" fmla="*/ 1718263 h 27529652"/>
              <a:gd name="connsiteX6" fmla="*/ 8150087 w 21587791"/>
              <a:gd name="connsiteY6" fmla="*/ 1925626 h 27529652"/>
              <a:gd name="connsiteX7" fmla="*/ 8348869 w 21587791"/>
              <a:gd name="connsiteY7" fmla="*/ 2562556 h 27529652"/>
              <a:gd name="connsiteX8" fmla="*/ 8356442 w 21587791"/>
              <a:gd name="connsiteY8" fmla="*/ 2853847 h 27529652"/>
              <a:gd name="connsiteX9" fmla="*/ 9104243 w 21587791"/>
              <a:gd name="connsiteY9" fmla="*/ 2244504 h 27529652"/>
              <a:gd name="connsiteX10" fmla="*/ 10262152 w 21587791"/>
              <a:gd name="connsiteY10" fmla="*/ 463708 h 27529652"/>
              <a:gd name="connsiteX11" fmla="*/ 11390362 w 21587791"/>
              <a:gd name="connsiteY11" fmla="*/ 4888 h 27529652"/>
              <a:gd name="connsiteX12" fmla="*/ 12384472 w 21587791"/>
              <a:gd name="connsiteY12" fmla="*/ 410487 h 27529652"/>
              <a:gd name="connsiteX13" fmla="*/ 13459396 w 21587791"/>
              <a:gd name="connsiteY13" fmla="*/ 947938 h 27529652"/>
              <a:gd name="connsiteX14" fmla="*/ 21587791 w 21587791"/>
              <a:gd name="connsiteY14" fmla="*/ 5226243 h 27529652"/>
              <a:gd name="connsiteX15" fmla="*/ 21508278 w 21587791"/>
              <a:gd name="connsiteY15" fmla="*/ 27529652 h 27529652"/>
              <a:gd name="connsiteX16" fmla="*/ 0 w 21587791"/>
              <a:gd name="connsiteY16" fmla="*/ 27529652 h 27529652"/>
              <a:gd name="connsiteX17" fmla="*/ 0 w 21587791"/>
              <a:gd name="connsiteY17" fmla="*/ 7492365 h 27529652"/>
              <a:gd name="connsiteX0" fmla="*/ 0 w 21587791"/>
              <a:gd name="connsiteY0" fmla="*/ 7506102 h 27543389"/>
              <a:gd name="connsiteX1" fmla="*/ 4850295 w 21587791"/>
              <a:gd name="connsiteY1" fmla="*/ 4683389 h 27543389"/>
              <a:gd name="connsiteX2" fmla="*/ 4850295 w 21587791"/>
              <a:gd name="connsiteY2" fmla="*/ 3117702 h 27543389"/>
              <a:gd name="connsiteX3" fmla="*/ 5009321 w 21587791"/>
              <a:gd name="connsiteY3" fmla="*/ 1939364 h 27543389"/>
              <a:gd name="connsiteX4" fmla="*/ 6281530 w 21587791"/>
              <a:gd name="connsiteY4" fmla="*/ 1732000 h 27543389"/>
              <a:gd name="connsiteX5" fmla="*/ 7553739 w 21587791"/>
              <a:gd name="connsiteY5" fmla="*/ 1732000 h 27543389"/>
              <a:gd name="connsiteX6" fmla="*/ 8150087 w 21587791"/>
              <a:gd name="connsiteY6" fmla="*/ 1939363 h 27543389"/>
              <a:gd name="connsiteX7" fmla="*/ 8348869 w 21587791"/>
              <a:gd name="connsiteY7" fmla="*/ 2576293 h 27543389"/>
              <a:gd name="connsiteX8" fmla="*/ 8356442 w 21587791"/>
              <a:gd name="connsiteY8" fmla="*/ 2867584 h 27543389"/>
              <a:gd name="connsiteX9" fmla="*/ 9104243 w 21587791"/>
              <a:gd name="connsiteY9" fmla="*/ 2258241 h 27543389"/>
              <a:gd name="connsiteX10" fmla="*/ 10262152 w 21587791"/>
              <a:gd name="connsiteY10" fmla="*/ 477445 h 27543389"/>
              <a:gd name="connsiteX11" fmla="*/ 11274248 w 21587791"/>
              <a:gd name="connsiteY11" fmla="*/ 4171 h 27543389"/>
              <a:gd name="connsiteX12" fmla="*/ 12384472 w 21587791"/>
              <a:gd name="connsiteY12" fmla="*/ 424224 h 27543389"/>
              <a:gd name="connsiteX13" fmla="*/ 13459396 w 21587791"/>
              <a:gd name="connsiteY13" fmla="*/ 961675 h 27543389"/>
              <a:gd name="connsiteX14" fmla="*/ 21587791 w 21587791"/>
              <a:gd name="connsiteY14" fmla="*/ 5239980 h 27543389"/>
              <a:gd name="connsiteX15" fmla="*/ 21508278 w 21587791"/>
              <a:gd name="connsiteY15" fmla="*/ 27543389 h 27543389"/>
              <a:gd name="connsiteX16" fmla="*/ 0 w 21587791"/>
              <a:gd name="connsiteY16" fmla="*/ 27543389 h 27543389"/>
              <a:gd name="connsiteX17" fmla="*/ 0 w 21587791"/>
              <a:gd name="connsiteY17" fmla="*/ 7506102 h 27543389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59396 w 21587791"/>
              <a:gd name="connsiteY13" fmla="*/ 960336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78446 w 21587791"/>
              <a:gd name="connsiteY13" fmla="*/ 1036220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11455 h 27548742"/>
              <a:gd name="connsiteX1" fmla="*/ 4850295 w 21587791"/>
              <a:gd name="connsiteY1" fmla="*/ 4688742 h 27548742"/>
              <a:gd name="connsiteX2" fmla="*/ 4850295 w 21587791"/>
              <a:gd name="connsiteY2" fmla="*/ 3123055 h 27548742"/>
              <a:gd name="connsiteX3" fmla="*/ 5009321 w 21587791"/>
              <a:gd name="connsiteY3" fmla="*/ 1944717 h 27548742"/>
              <a:gd name="connsiteX4" fmla="*/ 6281530 w 21587791"/>
              <a:gd name="connsiteY4" fmla="*/ 1737353 h 27548742"/>
              <a:gd name="connsiteX5" fmla="*/ 7553739 w 21587791"/>
              <a:gd name="connsiteY5" fmla="*/ 1737353 h 27548742"/>
              <a:gd name="connsiteX6" fmla="*/ 8150087 w 21587791"/>
              <a:gd name="connsiteY6" fmla="*/ 1944716 h 27548742"/>
              <a:gd name="connsiteX7" fmla="*/ 8348869 w 21587791"/>
              <a:gd name="connsiteY7" fmla="*/ 2581646 h 27548742"/>
              <a:gd name="connsiteX8" fmla="*/ 8356442 w 21587791"/>
              <a:gd name="connsiteY8" fmla="*/ 2872937 h 27548742"/>
              <a:gd name="connsiteX9" fmla="*/ 9104243 w 21587791"/>
              <a:gd name="connsiteY9" fmla="*/ 2263594 h 27548742"/>
              <a:gd name="connsiteX10" fmla="*/ 10262152 w 21587791"/>
              <a:gd name="connsiteY10" fmla="*/ 482798 h 27548742"/>
              <a:gd name="connsiteX11" fmla="*/ 11274248 w 21587791"/>
              <a:gd name="connsiteY11" fmla="*/ 9524 h 27548742"/>
              <a:gd name="connsiteX12" fmla="*/ 12848929 w 21587791"/>
              <a:gd name="connsiteY12" fmla="*/ 704204 h 27548742"/>
              <a:gd name="connsiteX13" fmla="*/ 13478446 w 21587791"/>
              <a:gd name="connsiteY13" fmla="*/ 1042912 h 27548742"/>
              <a:gd name="connsiteX14" fmla="*/ 21587791 w 21587791"/>
              <a:gd name="connsiteY14" fmla="*/ 5245333 h 27548742"/>
              <a:gd name="connsiteX15" fmla="*/ 21508278 w 21587791"/>
              <a:gd name="connsiteY15" fmla="*/ 27548742 h 27548742"/>
              <a:gd name="connsiteX16" fmla="*/ 0 w 21587791"/>
              <a:gd name="connsiteY16" fmla="*/ 27548742 h 27548742"/>
              <a:gd name="connsiteX17" fmla="*/ 0 w 21587791"/>
              <a:gd name="connsiteY17" fmla="*/ 7511455 h 27548742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478446 w 21587791"/>
              <a:gd name="connsiteY13" fmla="*/ 1033428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500733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587791" h="27539258">
                <a:moveTo>
                  <a:pt x="0" y="7501971"/>
                </a:moveTo>
                <a:lnTo>
                  <a:pt x="4850295" y="4679258"/>
                </a:lnTo>
                <a:lnTo>
                  <a:pt x="4850295" y="3113571"/>
                </a:lnTo>
                <a:cubicBezTo>
                  <a:pt x="4850295" y="2623241"/>
                  <a:pt x="4770782" y="2166183"/>
                  <a:pt x="5009321" y="1935233"/>
                </a:cubicBezTo>
                <a:cubicBezTo>
                  <a:pt x="5247860" y="1704283"/>
                  <a:pt x="5857460" y="1762430"/>
                  <a:pt x="6281530" y="1727869"/>
                </a:cubicBezTo>
                <a:lnTo>
                  <a:pt x="7553739" y="1727869"/>
                </a:lnTo>
                <a:cubicBezTo>
                  <a:pt x="7891670" y="1729437"/>
                  <a:pt x="8017566" y="1794517"/>
                  <a:pt x="8150087" y="1935232"/>
                </a:cubicBezTo>
                <a:cubicBezTo>
                  <a:pt x="8282608" y="2075947"/>
                  <a:pt x="8355495" y="2461554"/>
                  <a:pt x="8348869" y="2572162"/>
                </a:cubicBezTo>
                <a:lnTo>
                  <a:pt x="8356442" y="2863453"/>
                </a:lnTo>
                <a:lnTo>
                  <a:pt x="9104243" y="2500733"/>
                </a:lnTo>
                <a:lnTo>
                  <a:pt x="10262152" y="473314"/>
                </a:lnTo>
                <a:cubicBezTo>
                  <a:pt x="10560326" y="16086"/>
                  <a:pt x="10891499" y="4092"/>
                  <a:pt x="11274248" y="40"/>
                </a:cubicBezTo>
                <a:cubicBezTo>
                  <a:pt x="11656997" y="-4012"/>
                  <a:pt x="12216224" y="306280"/>
                  <a:pt x="12558644" y="449001"/>
                </a:cubicBezTo>
                <a:cubicBezTo>
                  <a:pt x="12901064" y="591722"/>
                  <a:pt x="12046160" y="177804"/>
                  <a:pt x="13551018" y="975612"/>
                </a:cubicBezTo>
                <a:lnTo>
                  <a:pt x="21587791" y="5235849"/>
                </a:lnTo>
                <a:lnTo>
                  <a:pt x="21508278" y="27539258"/>
                </a:lnTo>
                <a:lnTo>
                  <a:pt x="0" y="27539258"/>
                </a:lnTo>
                <a:lnTo>
                  <a:pt x="0" y="7501971"/>
                </a:lnTo>
                <a:close/>
              </a:path>
            </a:pathLst>
          </a:cu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xmlns="" id="{53A7AB30-B0F0-4581-A549-7D9D94DF16E3}"/>
              </a:ext>
            </a:extLst>
          </p:cNvPr>
          <p:cNvSpPr/>
          <p:nvPr/>
        </p:nvSpPr>
        <p:spPr>
          <a:xfrm rot="20164050">
            <a:off x="1381647" y="15260958"/>
            <a:ext cx="3588050" cy="354594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xmlns="" id="{8662B76E-1ED0-4ACE-80E1-3B284BE94E9C}"/>
              </a:ext>
            </a:extLst>
          </p:cNvPr>
          <p:cNvSpPr/>
          <p:nvPr/>
        </p:nvSpPr>
        <p:spPr>
          <a:xfrm>
            <a:off x="5215460" y="6727388"/>
            <a:ext cx="3010184" cy="30436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xmlns="" id="{BB667C84-795E-442E-B7F7-6AC2506314B0}"/>
              </a:ext>
            </a:extLst>
          </p:cNvPr>
          <p:cNvSpPr/>
          <p:nvPr/>
        </p:nvSpPr>
        <p:spPr>
          <a:xfrm rot="1217578">
            <a:off x="16338129" y="20383425"/>
            <a:ext cx="3525726" cy="362760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xmlns="" id="{23AC4865-1483-44EE-B4BA-7F3E44BB6CA6}"/>
              </a:ext>
            </a:extLst>
          </p:cNvPr>
          <p:cNvSpPr/>
          <p:nvPr/>
        </p:nvSpPr>
        <p:spPr>
          <a:xfrm rot="19866805">
            <a:off x="1992387" y="26007845"/>
            <a:ext cx="3041758" cy="285570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12DD5F81-9323-4E58-9B44-9E957169C5D1}"/>
              </a:ext>
            </a:extLst>
          </p:cNvPr>
          <p:cNvSpPr txBox="1"/>
          <p:nvPr/>
        </p:nvSpPr>
        <p:spPr>
          <a:xfrm>
            <a:off x="3612177" y="10547563"/>
            <a:ext cx="922693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latin typeface="Arial" panose="020B0604020202020204" pitchFamily="34" charset="0"/>
                <a:cs typeface="Arial" panose="020B0604020202020204" pitchFamily="34" charset="0"/>
              </a:rPr>
              <a:t>TÍTULO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(fonte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negrito, tamanho alterável)</a:t>
            </a:r>
            <a:endParaRPr lang="pt-BR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xmlns="" id="{2A2020BA-670C-4794-8E49-21D04B8DE6B5}"/>
              </a:ext>
            </a:extLst>
          </p:cNvPr>
          <p:cNvSpPr/>
          <p:nvPr/>
        </p:nvSpPr>
        <p:spPr>
          <a:xfrm rot="1627799">
            <a:off x="8943924" y="7962314"/>
            <a:ext cx="14557205" cy="5046317"/>
          </a:xfrm>
          <a:custGeom>
            <a:avLst/>
            <a:gdLst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5536147 w 15536147"/>
              <a:gd name="connsiteY4" fmla="*/ 4101099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4471480 w 15536147"/>
              <a:gd name="connsiteY4" fmla="*/ 4452637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4715907 w 14868876"/>
              <a:gd name="connsiteY2" fmla="*/ 0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4471480 w 14868876"/>
              <a:gd name="connsiteY3" fmla="*/ 4452637 h 4921339"/>
              <a:gd name="connsiteX4" fmla="*/ 14715907 w 14868876"/>
              <a:gd name="connsiteY4" fmla="*/ 4921339 h 4921339"/>
              <a:gd name="connsiteX5" fmla="*/ 820240 w 14868876"/>
              <a:gd name="connsiteY5" fmla="*/ 4921339 h 4921339"/>
              <a:gd name="connsiteX6" fmla="*/ 0 w 14868876"/>
              <a:gd name="connsiteY6" fmla="*/ 4101099 h 4921339"/>
              <a:gd name="connsiteX7" fmla="*/ 0 w 14868876"/>
              <a:gd name="connsiteY7" fmla="*/ 820240 h 4921339"/>
              <a:gd name="connsiteX0" fmla="*/ 0 w 15374265"/>
              <a:gd name="connsiteY0" fmla="*/ 820240 h 4921339"/>
              <a:gd name="connsiteX1" fmla="*/ 820240 w 15374265"/>
              <a:gd name="connsiteY1" fmla="*/ 0 h 4921339"/>
              <a:gd name="connsiteX2" fmla="*/ 11871826 w 15374265"/>
              <a:gd name="connsiteY2" fmla="*/ 91016 h 4921339"/>
              <a:gd name="connsiteX3" fmla="*/ 14715907 w 15374265"/>
              <a:gd name="connsiteY3" fmla="*/ 4921339 h 4921339"/>
              <a:gd name="connsiteX4" fmla="*/ 820240 w 15374265"/>
              <a:gd name="connsiteY4" fmla="*/ 4921339 h 4921339"/>
              <a:gd name="connsiteX5" fmla="*/ 0 w 15374265"/>
              <a:gd name="connsiteY5" fmla="*/ 4101099 h 4921339"/>
              <a:gd name="connsiteX6" fmla="*/ 0 w 15374265"/>
              <a:gd name="connsiteY6" fmla="*/ 820240 h 4921339"/>
              <a:gd name="connsiteX0" fmla="*/ 0 w 15445504"/>
              <a:gd name="connsiteY0" fmla="*/ 820240 h 4921339"/>
              <a:gd name="connsiteX1" fmla="*/ 820240 w 15445504"/>
              <a:gd name="connsiteY1" fmla="*/ 0 h 4921339"/>
              <a:gd name="connsiteX2" fmla="*/ 11871826 w 15445504"/>
              <a:gd name="connsiteY2" fmla="*/ 91016 h 4921339"/>
              <a:gd name="connsiteX3" fmla="*/ 14715907 w 15445504"/>
              <a:gd name="connsiteY3" fmla="*/ 4921339 h 4921339"/>
              <a:gd name="connsiteX4" fmla="*/ 820240 w 15445504"/>
              <a:gd name="connsiteY4" fmla="*/ 4921339 h 4921339"/>
              <a:gd name="connsiteX5" fmla="*/ 0 w 15445504"/>
              <a:gd name="connsiteY5" fmla="*/ 4101099 h 4921339"/>
              <a:gd name="connsiteX6" fmla="*/ 0 w 15445504"/>
              <a:gd name="connsiteY6" fmla="*/ 820240 h 4921339"/>
              <a:gd name="connsiteX0" fmla="*/ 0 w 15394599"/>
              <a:gd name="connsiteY0" fmla="*/ 820240 h 4921339"/>
              <a:gd name="connsiteX1" fmla="*/ 820240 w 15394599"/>
              <a:gd name="connsiteY1" fmla="*/ 0 h 4921339"/>
              <a:gd name="connsiteX2" fmla="*/ 11871826 w 15394599"/>
              <a:gd name="connsiteY2" fmla="*/ 91016 h 4921339"/>
              <a:gd name="connsiteX3" fmla="*/ 14715907 w 15394599"/>
              <a:gd name="connsiteY3" fmla="*/ 4921339 h 4921339"/>
              <a:gd name="connsiteX4" fmla="*/ 820240 w 15394599"/>
              <a:gd name="connsiteY4" fmla="*/ 4921339 h 4921339"/>
              <a:gd name="connsiteX5" fmla="*/ 0 w 15394599"/>
              <a:gd name="connsiteY5" fmla="*/ 4101099 h 4921339"/>
              <a:gd name="connsiteX6" fmla="*/ 0 w 15394599"/>
              <a:gd name="connsiteY6" fmla="*/ 820240 h 4921339"/>
              <a:gd name="connsiteX0" fmla="*/ 0 w 14715907"/>
              <a:gd name="connsiteY0" fmla="*/ 820240 h 4921339"/>
              <a:gd name="connsiteX1" fmla="*/ 820240 w 14715907"/>
              <a:gd name="connsiteY1" fmla="*/ 0 h 4921339"/>
              <a:gd name="connsiteX2" fmla="*/ 11871826 w 14715907"/>
              <a:gd name="connsiteY2" fmla="*/ 91016 h 4921339"/>
              <a:gd name="connsiteX3" fmla="*/ 14715907 w 14715907"/>
              <a:gd name="connsiteY3" fmla="*/ 4921339 h 4921339"/>
              <a:gd name="connsiteX4" fmla="*/ 820240 w 14715907"/>
              <a:gd name="connsiteY4" fmla="*/ 4921339 h 4921339"/>
              <a:gd name="connsiteX5" fmla="*/ 0 w 14715907"/>
              <a:gd name="connsiteY5" fmla="*/ 4101099 h 4921339"/>
              <a:gd name="connsiteX6" fmla="*/ 0 w 14715907"/>
              <a:gd name="connsiteY6" fmla="*/ 820240 h 4921339"/>
              <a:gd name="connsiteX0" fmla="*/ 0 w 14153811"/>
              <a:gd name="connsiteY0" fmla="*/ 1120748 h 5346825"/>
              <a:gd name="connsiteX1" fmla="*/ 820240 w 14153811"/>
              <a:gd name="connsiteY1" fmla="*/ 300508 h 5346825"/>
              <a:gd name="connsiteX2" fmla="*/ 11871826 w 14153811"/>
              <a:gd name="connsiteY2" fmla="*/ 391524 h 5346825"/>
              <a:gd name="connsiteX3" fmla="*/ 14153811 w 14153811"/>
              <a:gd name="connsiteY3" fmla="*/ 5346825 h 5346825"/>
              <a:gd name="connsiteX4" fmla="*/ 820240 w 14153811"/>
              <a:gd name="connsiteY4" fmla="*/ 5221847 h 5346825"/>
              <a:gd name="connsiteX5" fmla="*/ 0 w 14153811"/>
              <a:gd name="connsiteY5" fmla="*/ 4401607 h 5346825"/>
              <a:gd name="connsiteX6" fmla="*/ 0 w 14153811"/>
              <a:gd name="connsiteY6" fmla="*/ 1120748 h 5346825"/>
              <a:gd name="connsiteX0" fmla="*/ 0 w 14853006"/>
              <a:gd name="connsiteY0" fmla="*/ 1060308 h 5616134"/>
              <a:gd name="connsiteX1" fmla="*/ 820240 w 14853006"/>
              <a:gd name="connsiteY1" fmla="*/ 240068 h 5616134"/>
              <a:gd name="connsiteX2" fmla="*/ 11706984 w 14853006"/>
              <a:gd name="connsiteY2" fmla="*/ 417954 h 5616134"/>
              <a:gd name="connsiteX3" fmla="*/ 14153811 w 14853006"/>
              <a:gd name="connsiteY3" fmla="*/ 5286385 h 5616134"/>
              <a:gd name="connsiteX4" fmla="*/ 820240 w 14853006"/>
              <a:gd name="connsiteY4" fmla="*/ 5161407 h 5616134"/>
              <a:gd name="connsiteX5" fmla="*/ 0 w 14853006"/>
              <a:gd name="connsiteY5" fmla="*/ 4341167 h 5616134"/>
              <a:gd name="connsiteX6" fmla="*/ 0 w 14853006"/>
              <a:gd name="connsiteY6" fmla="*/ 1060308 h 5616134"/>
              <a:gd name="connsiteX0" fmla="*/ 0 w 14153811"/>
              <a:gd name="connsiteY0" fmla="*/ 1060308 h 5616134"/>
              <a:gd name="connsiteX1" fmla="*/ 820240 w 14153811"/>
              <a:gd name="connsiteY1" fmla="*/ 240068 h 5616134"/>
              <a:gd name="connsiteX2" fmla="*/ 11706984 w 14153811"/>
              <a:gd name="connsiteY2" fmla="*/ 417954 h 5616134"/>
              <a:gd name="connsiteX3" fmla="*/ 14153811 w 14153811"/>
              <a:gd name="connsiteY3" fmla="*/ 5286385 h 5616134"/>
              <a:gd name="connsiteX4" fmla="*/ 820240 w 14153811"/>
              <a:gd name="connsiteY4" fmla="*/ 5161407 h 5616134"/>
              <a:gd name="connsiteX5" fmla="*/ 0 w 14153811"/>
              <a:gd name="connsiteY5" fmla="*/ 4341167 h 5616134"/>
              <a:gd name="connsiteX6" fmla="*/ 0 w 14153811"/>
              <a:gd name="connsiteY6" fmla="*/ 1060308 h 5616134"/>
              <a:gd name="connsiteX0" fmla="*/ 0 w 14153811"/>
              <a:gd name="connsiteY0" fmla="*/ 820240 h 5376066"/>
              <a:gd name="connsiteX1" fmla="*/ 820240 w 14153811"/>
              <a:gd name="connsiteY1" fmla="*/ 0 h 5376066"/>
              <a:gd name="connsiteX2" fmla="*/ 11706984 w 14153811"/>
              <a:gd name="connsiteY2" fmla="*/ 177886 h 5376066"/>
              <a:gd name="connsiteX3" fmla="*/ 14153811 w 14153811"/>
              <a:gd name="connsiteY3" fmla="*/ 5046317 h 5376066"/>
              <a:gd name="connsiteX4" fmla="*/ 820240 w 14153811"/>
              <a:gd name="connsiteY4" fmla="*/ 4921339 h 5376066"/>
              <a:gd name="connsiteX5" fmla="*/ 0 w 14153811"/>
              <a:gd name="connsiteY5" fmla="*/ 4101099 h 5376066"/>
              <a:gd name="connsiteX6" fmla="*/ 0 w 14153811"/>
              <a:gd name="connsiteY6" fmla="*/ 820240 h 5376066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06984 w 14153811"/>
              <a:gd name="connsiteY2" fmla="*/ 17788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  <a:gd name="connsiteX0" fmla="*/ 0 w 14682414"/>
              <a:gd name="connsiteY0" fmla="*/ 820240 h 5379461"/>
              <a:gd name="connsiteX1" fmla="*/ 820240 w 14682414"/>
              <a:gd name="connsiteY1" fmla="*/ 0 h 5379461"/>
              <a:gd name="connsiteX2" fmla="*/ 11763346 w 14682414"/>
              <a:gd name="connsiteY2" fmla="*/ 131876 h 5379461"/>
              <a:gd name="connsiteX3" fmla="*/ 14153811 w 14682414"/>
              <a:gd name="connsiteY3" fmla="*/ 5046317 h 5379461"/>
              <a:gd name="connsiteX4" fmla="*/ 820240 w 14682414"/>
              <a:gd name="connsiteY4" fmla="*/ 4921339 h 5379461"/>
              <a:gd name="connsiteX5" fmla="*/ 0 w 14682414"/>
              <a:gd name="connsiteY5" fmla="*/ 4101099 h 5379461"/>
              <a:gd name="connsiteX6" fmla="*/ 0 w 14682414"/>
              <a:gd name="connsiteY6" fmla="*/ 820240 h 5379461"/>
              <a:gd name="connsiteX0" fmla="*/ 0 w 14867329"/>
              <a:gd name="connsiteY0" fmla="*/ 820240 h 5379461"/>
              <a:gd name="connsiteX1" fmla="*/ 820240 w 14867329"/>
              <a:gd name="connsiteY1" fmla="*/ 0 h 5379461"/>
              <a:gd name="connsiteX2" fmla="*/ 11763346 w 14867329"/>
              <a:gd name="connsiteY2" fmla="*/ 131876 h 5379461"/>
              <a:gd name="connsiteX3" fmla="*/ 14153811 w 14867329"/>
              <a:gd name="connsiteY3" fmla="*/ 5046317 h 5379461"/>
              <a:gd name="connsiteX4" fmla="*/ 820240 w 14867329"/>
              <a:gd name="connsiteY4" fmla="*/ 4921339 h 5379461"/>
              <a:gd name="connsiteX5" fmla="*/ 0 w 14867329"/>
              <a:gd name="connsiteY5" fmla="*/ 4101099 h 5379461"/>
              <a:gd name="connsiteX6" fmla="*/ 0 w 14867329"/>
              <a:gd name="connsiteY6" fmla="*/ 820240 h 5379461"/>
              <a:gd name="connsiteX0" fmla="*/ 0 w 14893166"/>
              <a:gd name="connsiteY0" fmla="*/ 820240 h 5379461"/>
              <a:gd name="connsiteX1" fmla="*/ 820240 w 14893166"/>
              <a:gd name="connsiteY1" fmla="*/ 0 h 5379461"/>
              <a:gd name="connsiteX2" fmla="*/ 11763346 w 14893166"/>
              <a:gd name="connsiteY2" fmla="*/ 131876 h 5379461"/>
              <a:gd name="connsiteX3" fmla="*/ 14153811 w 14893166"/>
              <a:gd name="connsiteY3" fmla="*/ 5046317 h 5379461"/>
              <a:gd name="connsiteX4" fmla="*/ 820240 w 14893166"/>
              <a:gd name="connsiteY4" fmla="*/ 4921339 h 5379461"/>
              <a:gd name="connsiteX5" fmla="*/ 0 w 14893166"/>
              <a:gd name="connsiteY5" fmla="*/ 4101099 h 5379461"/>
              <a:gd name="connsiteX6" fmla="*/ 0 w 14893166"/>
              <a:gd name="connsiteY6" fmla="*/ 820240 h 5379461"/>
              <a:gd name="connsiteX0" fmla="*/ 0 w 14153811"/>
              <a:gd name="connsiteY0" fmla="*/ 820240 h 5379461"/>
              <a:gd name="connsiteX1" fmla="*/ 820240 w 14153811"/>
              <a:gd name="connsiteY1" fmla="*/ 0 h 5379461"/>
              <a:gd name="connsiteX2" fmla="*/ 11763346 w 14153811"/>
              <a:gd name="connsiteY2" fmla="*/ 131876 h 5379461"/>
              <a:gd name="connsiteX3" fmla="*/ 14153811 w 14153811"/>
              <a:gd name="connsiteY3" fmla="*/ 5046317 h 5379461"/>
              <a:gd name="connsiteX4" fmla="*/ 820240 w 14153811"/>
              <a:gd name="connsiteY4" fmla="*/ 4921339 h 5379461"/>
              <a:gd name="connsiteX5" fmla="*/ 0 w 14153811"/>
              <a:gd name="connsiteY5" fmla="*/ 4101099 h 5379461"/>
              <a:gd name="connsiteX6" fmla="*/ 0 w 14153811"/>
              <a:gd name="connsiteY6" fmla="*/ 820240 h 5379461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63346 w 14153811"/>
              <a:gd name="connsiteY2" fmla="*/ 13187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53811" h="5046317">
                <a:moveTo>
                  <a:pt x="0" y="820240"/>
                </a:moveTo>
                <a:cubicBezTo>
                  <a:pt x="0" y="367234"/>
                  <a:pt x="367234" y="0"/>
                  <a:pt x="820240" y="0"/>
                </a:cubicBezTo>
                <a:lnTo>
                  <a:pt x="11763346" y="131876"/>
                </a:lnTo>
                <a:lnTo>
                  <a:pt x="14153811" y="5046317"/>
                </a:lnTo>
                <a:lnTo>
                  <a:pt x="820240" y="4921339"/>
                </a:lnTo>
                <a:cubicBezTo>
                  <a:pt x="367234" y="4921339"/>
                  <a:pt x="0" y="4554105"/>
                  <a:pt x="0" y="4101099"/>
                </a:cubicBezTo>
                <a:lnTo>
                  <a:pt x="0" y="820240"/>
                </a:lnTo>
                <a:close/>
              </a:path>
            </a:pathLst>
          </a:custGeom>
          <a:solidFill>
            <a:schemeClr val="accent2"/>
          </a:solidFill>
          <a:ln cap="rnd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7EB31F59-0C48-4C43-868B-567285DFEB04}"/>
              </a:ext>
            </a:extLst>
          </p:cNvPr>
          <p:cNvSpPr txBox="1"/>
          <p:nvPr/>
        </p:nvSpPr>
        <p:spPr>
          <a:xfrm>
            <a:off x="4838700" y="13035525"/>
            <a:ext cx="10629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SLOGAN 2 (Fonte </a:t>
            </a:r>
            <a:r>
              <a:rPr lang="pt-BR" sz="4800" b="1" dirty="0" err="1"/>
              <a:t>Calibri</a:t>
            </a:r>
            <a:r>
              <a:rPr lang="pt-BR" sz="4800" b="1" dirty="0"/>
              <a:t> Negrito, tamanho alterável</a:t>
            </a:r>
            <a:r>
              <a:rPr lang="pt-BR" sz="6000" b="1" dirty="0"/>
              <a:t>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2F6830FE-EDF3-4FA4-BD3D-66865B1A19ED}"/>
              </a:ext>
            </a:extLst>
          </p:cNvPr>
          <p:cNvSpPr txBox="1"/>
          <p:nvPr/>
        </p:nvSpPr>
        <p:spPr>
          <a:xfrm rot="1675569" flipH="1">
            <a:off x="10079224" y="7874282"/>
            <a:ext cx="113481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SLOGAN 1 (Fonte Arial, tamanho alterável)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i1.wp.com/smartlifeautomation.ca/wp-content/uploads/2017/11/white-lightbulb-icon.png?ssl=1">
            <a:extLst>
              <a:ext uri="{FF2B5EF4-FFF2-40B4-BE49-F238E27FC236}">
                <a16:creationId xmlns:a16="http://schemas.microsoft.com/office/drawing/2014/main" xmlns="" id="{41A076EE-EB79-4F96-A3D7-3E8C9DE52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8227">
            <a:off x="1922082" y="15692421"/>
            <a:ext cx="2412070" cy="26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48D7F84B-3DC6-4862-84E4-99C129B05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5966">
            <a:off x="15798315" y="20033636"/>
            <a:ext cx="4605353" cy="421386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xmlns="" id="{EA0DD678-44FC-482B-A1FA-B71BD2C05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0938">
            <a:off x="2091732" y="26298471"/>
            <a:ext cx="2843067" cy="227445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xmlns="" id="{B3D829D5-43AE-4082-8278-84C7BDE15041}"/>
              </a:ext>
            </a:extLst>
          </p:cNvPr>
          <p:cNvSpPr txBox="1"/>
          <p:nvPr/>
        </p:nvSpPr>
        <p:spPr>
          <a:xfrm>
            <a:off x="5215461" y="6727388"/>
            <a:ext cx="3010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ICONE</a:t>
            </a:r>
          </a:p>
          <a:p>
            <a:r>
              <a:rPr lang="pt-BR" sz="5400" dirty="0"/>
              <a:t>OU IMAGEM</a:t>
            </a:r>
          </a:p>
        </p:txBody>
      </p:sp>
      <p:pic>
        <p:nvPicPr>
          <p:cNvPr id="1028" name="Picture 4" descr="Resultado de imagem para etec jorge street">
            <a:extLst>
              <a:ext uri="{FF2B5EF4-FFF2-40B4-BE49-F238E27FC236}">
                <a16:creationId xmlns:a16="http://schemas.microsoft.com/office/drawing/2014/main" xmlns="" id="{9E682486-5F44-484D-91E3-BEA37051D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5268" y="30052737"/>
            <a:ext cx="12221879" cy="20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entro paula souza">
            <a:extLst>
              <a:ext uri="{FF2B5EF4-FFF2-40B4-BE49-F238E27FC236}">
                <a16:creationId xmlns:a16="http://schemas.microsoft.com/office/drawing/2014/main" xmlns="" id="{0CAF640D-6CB4-4C0E-88B1-2C395ABB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017" y="29638090"/>
            <a:ext cx="7403485" cy="263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02F30A2E-C5EF-476F-BED8-ABDA2C56D3CA}"/>
              </a:ext>
            </a:extLst>
          </p:cNvPr>
          <p:cNvSpPr txBox="1"/>
          <p:nvPr/>
        </p:nvSpPr>
        <p:spPr>
          <a:xfrm>
            <a:off x="5580500" y="15201900"/>
            <a:ext cx="8760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cs typeface="Arial" panose="020B0604020202020204" pitchFamily="34" charset="0"/>
              </a:rPr>
              <a:t>Objetivo (Fonte </a:t>
            </a:r>
            <a:r>
              <a:rPr lang="pt-BR" sz="4800" dirty="0" err="1">
                <a:cs typeface="Arial" panose="020B0604020202020204" pitchFamily="34" charset="0"/>
              </a:rPr>
              <a:t>Calibri</a:t>
            </a:r>
            <a:r>
              <a:rPr lang="pt-BR" sz="4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190168A7-4DA1-487D-9B6F-602927A3F660}"/>
              </a:ext>
            </a:extLst>
          </p:cNvPr>
          <p:cNvSpPr txBox="1"/>
          <p:nvPr/>
        </p:nvSpPr>
        <p:spPr>
          <a:xfrm>
            <a:off x="4452730" y="20390820"/>
            <a:ext cx="1101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dirty="0"/>
              <a:t> (Fonte </a:t>
            </a:r>
            <a:r>
              <a:rPr lang="pt-BR" sz="4800" dirty="0" err="1"/>
              <a:t>Calibri</a:t>
            </a:r>
            <a:r>
              <a:rPr lang="pt-BR" sz="4800" dirty="0"/>
              <a:t>) Metodologia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CFE14858-ED52-41DF-A3EF-0A2B8DE0ADB9}"/>
              </a:ext>
            </a:extLst>
          </p:cNvPr>
          <p:cNvSpPr txBox="1"/>
          <p:nvPr/>
        </p:nvSpPr>
        <p:spPr>
          <a:xfrm>
            <a:off x="5845981" y="25715467"/>
            <a:ext cx="10217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Justificativa (Fonte </a:t>
            </a:r>
            <a:r>
              <a:rPr lang="pt-BR" sz="4800" dirty="0" err="1"/>
              <a:t>Calibri</a:t>
            </a:r>
            <a:r>
              <a:rPr lang="pt-BR" sz="4800" dirty="0"/>
              <a:t>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F5F4254B-AEBC-4F05-B595-7A6EFCD6F14F}"/>
              </a:ext>
            </a:extLst>
          </p:cNvPr>
          <p:cNvSpPr txBox="1"/>
          <p:nvPr/>
        </p:nvSpPr>
        <p:spPr>
          <a:xfrm>
            <a:off x="8652462" y="30807687"/>
            <a:ext cx="5515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/>
              <a:t>48ª </a:t>
            </a:r>
            <a:r>
              <a:rPr lang="pt-BR" sz="7200" dirty="0"/>
              <a:t>Edição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:a16="http://schemas.microsoft.com/office/drawing/2014/main" xmlns="" id="{E18B7A60-A2EE-4556-A519-372AFF0D02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534678" y="30293875"/>
            <a:ext cx="2829451" cy="179195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AC3A3211-0DC5-4CA0-811B-2E81F72B8E1E}"/>
              </a:ext>
            </a:extLst>
          </p:cNvPr>
          <p:cNvSpPr txBox="1"/>
          <p:nvPr/>
        </p:nvSpPr>
        <p:spPr>
          <a:xfrm>
            <a:off x="1478201" y="575938"/>
            <a:ext cx="5081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(IMAGEM SUBSTITUÍVEL) </a:t>
            </a:r>
          </a:p>
        </p:txBody>
      </p:sp>
    </p:spTree>
    <p:extLst>
      <p:ext uri="{BB962C8B-B14F-4D97-AF65-F5344CB8AC3E}">
        <p14:creationId xmlns:p14="http://schemas.microsoft.com/office/powerpoint/2010/main" val="29862311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53</Words>
  <Application>Microsoft Office PowerPoint</Application>
  <PresentationFormat>Personalizar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Antônio Augusto Carnevalli</dc:creator>
  <cp:lastModifiedBy>Street-Labs</cp:lastModifiedBy>
  <cp:revision>10</cp:revision>
  <dcterms:created xsi:type="dcterms:W3CDTF">2018-10-19T23:45:15Z</dcterms:created>
  <dcterms:modified xsi:type="dcterms:W3CDTF">2018-11-05T16:15:43Z</dcterms:modified>
</cp:coreProperties>
</file>