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1" d="100"/>
          <a:sy n="21" d="100"/>
        </p:scale>
        <p:origin x="-2550" y="156"/>
      </p:cViewPr>
      <p:guideLst>
        <p:guide orient="horz" pos="10204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7B5-C64A-4E92-8E9C-DFAE5F464A3B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A16B-8F13-4902-AA1B-DDF8314A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06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7B5-C64A-4E92-8E9C-DFAE5F464A3B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A16B-8F13-4902-AA1B-DDF8314A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52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7B5-C64A-4E92-8E9C-DFAE5F464A3B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A16B-8F13-4902-AA1B-DDF8314A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2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7B5-C64A-4E92-8E9C-DFAE5F464A3B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A16B-8F13-4902-AA1B-DDF8314A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50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7B5-C64A-4E92-8E9C-DFAE5F464A3B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A16B-8F13-4902-AA1B-DDF8314A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85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7B5-C64A-4E92-8E9C-DFAE5F464A3B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A16B-8F13-4902-AA1B-DDF8314A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16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7B5-C64A-4E92-8E9C-DFAE5F464A3B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A16B-8F13-4902-AA1B-DDF8314A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95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7B5-C64A-4E92-8E9C-DFAE5F464A3B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A16B-8F13-4902-AA1B-DDF8314A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83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7B5-C64A-4E92-8E9C-DFAE5F464A3B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A16B-8F13-4902-AA1B-DDF8314A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61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7B5-C64A-4E92-8E9C-DFAE5F464A3B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A16B-8F13-4902-AA1B-DDF8314A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3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7B5-C64A-4E92-8E9C-DFAE5F464A3B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A16B-8F13-4902-AA1B-DDF8314A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99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37B5-C64A-4E92-8E9C-DFAE5F464A3B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8A16B-8F13-4902-AA1B-DDF8314A5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99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="" xmlns:a16="http://schemas.microsoft.com/office/drawing/2014/main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=""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="" xmlns:a16="http://schemas.microsoft.com/office/drawing/2014/main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=""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=""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=""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002060"/>
          </a:solidFill>
          <a:ln cap="rnd">
            <a:solidFill>
              <a:srgbClr val="00206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=""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6" y="19954056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=""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=""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="" xmlns:a16="http://schemas.microsoft.com/office/drawing/2014/main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48ª </a:t>
            </a:r>
            <a:r>
              <a:rPr lang="pt-BR" sz="7200" dirty="0"/>
              <a:t>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="" xmlns:a16="http://schemas.microsoft.com/office/drawing/2014/main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2950684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53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Antônio Augusto Carnevalli</dc:creator>
  <cp:lastModifiedBy>Street-Labs</cp:lastModifiedBy>
  <cp:revision>4</cp:revision>
  <dcterms:created xsi:type="dcterms:W3CDTF">2018-10-19T23:42:26Z</dcterms:created>
  <dcterms:modified xsi:type="dcterms:W3CDTF">2018-11-05T16:20:22Z</dcterms:modified>
</cp:coreProperties>
</file>