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56" r:id="rId1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-2622" y="-96"/>
      </p:cViewPr>
      <p:guideLst>
        <p:guide orient="horz" pos="1020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25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37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67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39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03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51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06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02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97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93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70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8C4-831D-4E30-9F7F-949EE7878D58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7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:a16="http://schemas.microsoft.com/office/drawing/2014/main" xmlns="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xmlns="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002060"/>
          </a:solidFill>
          <a:ln cap="rnd">
            <a:solidFill>
              <a:srgbClr val="00206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xmlns="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6" y="19954056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xmlns="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:a16="http://schemas.microsoft.com/office/drawing/2014/main" xmlns="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xmlns="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345064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=""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=""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=""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=""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chemeClr val="accent2"/>
          </a:solidFill>
          <a:ln cap="rnd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=""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5" y="20033636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=""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=""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=""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=""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298623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feira tecnolÃ³g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693"/>
            <a:ext cx="21599525" cy="1294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=""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=""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Excute</a:t>
            </a:r>
            <a:endParaRPr lang="pt-BR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=""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002060"/>
          </a:solidFill>
          <a:ln cap="rnd">
            <a:solidFill>
              <a:srgbClr val="00206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778033" y="12615649"/>
            <a:ext cx="1062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i="1" dirty="0" smtClean="0"/>
              <a:t>Crie e Execute</a:t>
            </a:r>
            <a:endParaRPr lang="pt-BR" sz="6000" b="1" i="1" dirty="0"/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9705216" y="8551017"/>
            <a:ext cx="116713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em Design e Tecnologia Virtual</a:t>
            </a:r>
            <a:endParaRPr lang="pt-BR" sz="8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=""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6" y="19954056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=""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pic>
        <p:nvPicPr>
          <p:cNvPr id="1028" name="Picture 4" descr="Resultado de imagem para etec jorge street">
            <a:extLst>
              <a:ext uri="{FF2B5EF4-FFF2-40B4-BE49-F238E27FC236}">
                <a16:creationId xmlns=""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=""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137743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err="1" smtClean="0"/>
              <a:t>Lorem</a:t>
            </a:r>
            <a:r>
              <a:rPr lang="pt-BR" sz="4000" dirty="0" smtClean="0"/>
              <a:t> </a:t>
            </a:r>
            <a:r>
              <a:rPr lang="pt-BR" sz="4000" dirty="0"/>
              <a:t>ipsum </a:t>
            </a:r>
            <a:r>
              <a:rPr lang="pt-BR" sz="4000" dirty="0" err="1"/>
              <a:t>dolor</a:t>
            </a:r>
            <a:r>
              <a:rPr lang="pt-BR" sz="4000" dirty="0"/>
              <a:t> </a:t>
            </a:r>
            <a:r>
              <a:rPr lang="pt-BR" sz="4000" dirty="0" err="1"/>
              <a:t>sit</a:t>
            </a:r>
            <a:r>
              <a:rPr lang="pt-BR" sz="4000" dirty="0"/>
              <a:t> </a:t>
            </a:r>
            <a:r>
              <a:rPr lang="pt-BR" sz="4000" dirty="0" err="1"/>
              <a:t>amet</a:t>
            </a:r>
            <a:r>
              <a:rPr lang="pt-BR" sz="4000" dirty="0"/>
              <a:t>, </a:t>
            </a:r>
            <a:r>
              <a:rPr lang="pt-BR" sz="4000" dirty="0" err="1"/>
              <a:t>consectetur</a:t>
            </a:r>
            <a:r>
              <a:rPr lang="pt-BR" sz="4000" dirty="0"/>
              <a:t> </a:t>
            </a:r>
            <a:r>
              <a:rPr lang="pt-BR" sz="4000" dirty="0" err="1"/>
              <a:t>adipiscing</a:t>
            </a:r>
            <a:r>
              <a:rPr lang="pt-BR" sz="4000" dirty="0"/>
              <a:t> </a:t>
            </a:r>
            <a:r>
              <a:rPr lang="pt-BR" sz="4000" dirty="0" err="1"/>
              <a:t>elit</a:t>
            </a:r>
            <a:r>
              <a:rPr lang="pt-BR" sz="4000" dirty="0"/>
              <a:t>. </a:t>
            </a:r>
            <a:r>
              <a:rPr lang="pt-BR" sz="4000" dirty="0" err="1"/>
              <a:t>Aliquam</a:t>
            </a:r>
            <a:r>
              <a:rPr lang="pt-BR" sz="4000" dirty="0"/>
              <a:t> </a:t>
            </a:r>
            <a:r>
              <a:rPr lang="pt-BR" sz="4000" dirty="0" err="1"/>
              <a:t>volutpat</a:t>
            </a:r>
            <a:r>
              <a:rPr lang="pt-BR" sz="4000" dirty="0"/>
              <a:t> </a:t>
            </a:r>
            <a:r>
              <a:rPr lang="pt-BR" sz="4000" dirty="0" err="1"/>
              <a:t>mattis</a:t>
            </a:r>
            <a:r>
              <a:rPr lang="pt-BR" sz="4000" dirty="0"/>
              <a:t> </a:t>
            </a:r>
            <a:r>
              <a:rPr lang="pt-BR" sz="4000" dirty="0" err="1"/>
              <a:t>diam</a:t>
            </a:r>
            <a:r>
              <a:rPr lang="pt-BR" sz="4000" dirty="0"/>
              <a:t>. </a:t>
            </a:r>
            <a:r>
              <a:rPr lang="pt-BR" sz="4000" dirty="0" err="1"/>
              <a:t>Vivamus</a:t>
            </a:r>
            <a:r>
              <a:rPr lang="pt-BR" sz="4000" dirty="0"/>
              <a:t> quis </a:t>
            </a:r>
            <a:r>
              <a:rPr lang="pt-BR" sz="4000" dirty="0" err="1"/>
              <a:t>ornare</a:t>
            </a:r>
            <a:r>
              <a:rPr lang="pt-BR" sz="4000" dirty="0"/>
              <a:t> massa. </a:t>
            </a:r>
            <a:r>
              <a:rPr lang="pt-BR" sz="4000" dirty="0" err="1"/>
              <a:t>Lorem</a:t>
            </a:r>
            <a:r>
              <a:rPr lang="pt-BR" sz="4000" dirty="0"/>
              <a:t> ipsum </a:t>
            </a:r>
            <a:r>
              <a:rPr lang="pt-BR" sz="4000" dirty="0" err="1"/>
              <a:t>dolor</a:t>
            </a:r>
            <a:r>
              <a:rPr lang="pt-BR" sz="4000" dirty="0"/>
              <a:t> </a:t>
            </a:r>
            <a:r>
              <a:rPr lang="pt-BR" sz="4000" dirty="0" err="1"/>
              <a:t>sit</a:t>
            </a:r>
            <a:r>
              <a:rPr lang="pt-BR" sz="4000" dirty="0"/>
              <a:t> </a:t>
            </a:r>
            <a:r>
              <a:rPr lang="pt-BR" sz="4000" dirty="0" err="1"/>
              <a:t>amet</a:t>
            </a:r>
            <a:r>
              <a:rPr lang="pt-BR" sz="4000" dirty="0"/>
              <a:t>, </a:t>
            </a:r>
            <a:r>
              <a:rPr lang="pt-BR" sz="4000" dirty="0" err="1"/>
              <a:t>consectetur</a:t>
            </a:r>
            <a:r>
              <a:rPr lang="pt-BR" sz="4000" dirty="0"/>
              <a:t> </a:t>
            </a:r>
            <a:r>
              <a:rPr lang="pt-BR" sz="4000" dirty="0" err="1"/>
              <a:t>adipiscing</a:t>
            </a:r>
            <a:r>
              <a:rPr lang="pt-BR" sz="4000" dirty="0"/>
              <a:t> </a:t>
            </a:r>
            <a:r>
              <a:rPr lang="pt-BR" sz="4000" dirty="0" err="1"/>
              <a:t>elit</a:t>
            </a:r>
            <a:r>
              <a:rPr lang="pt-BR" sz="4000" dirty="0"/>
              <a:t>. Nam </a:t>
            </a:r>
            <a:r>
              <a:rPr lang="pt-BR" sz="4000" dirty="0" err="1"/>
              <a:t>vulputate</a:t>
            </a:r>
            <a:r>
              <a:rPr lang="pt-BR" sz="4000" dirty="0"/>
              <a:t> </a:t>
            </a:r>
            <a:r>
              <a:rPr lang="pt-BR" sz="4000" dirty="0" err="1"/>
              <a:t>leo</a:t>
            </a:r>
            <a:r>
              <a:rPr lang="pt-BR" sz="4000" dirty="0"/>
              <a:t> </a:t>
            </a:r>
            <a:r>
              <a:rPr lang="pt-BR" sz="4000" dirty="0" err="1"/>
              <a:t>eget</a:t>
            </a:r>
            <a:r>
              <a:rPr lang="pt-BR" sz="4000" dirty="0"/>
              <a:t> </a:t>
            </a:r>
            <a:r>
              <a:rPr lang="pt-BR" sz="4000" dirty="0" err="1"/>
              <a:t>lectus</a:t>
            </a:r>
            <a:r>
              <a:rPr lang="pt-BR" sz="4000" dirty="0"/>
              <a:t> </a:t>
            </a:r>
            <a:r>
              <a:rPr lang="pt-BR" sz="4000" dirty="0" err="1"/>
              <a:t>porttitor</a:t>
            </a:r>
            <a:r>
              <a:rPr lang="pt-BR" sz="4000" dirty="0"/>
              <a:t> </a:t>
            </a:r>
            <a:r>
              <a:rPr lang="pt-BR" sz="4000" dirty="0" err="1"/>
              <a:t>pretium</a:t>
            </a:r>
            <a:r>
              <a:rPr lang="pt-BR" sz="4000" dirty="0"/>
              <a:t>. Nam </a:t>
            </a:r>
            <a:r>
              <a:rPr lang="pt-BR" sz="4000" dirty="0" err="1"/>
              <a:t>bibendum</a:t>
            </a:r>
            <a:r>
              <a:rPr lang="pt-BR" sz="4000" dirty="0"/>
              <a:t> </a:t>
            </a:r>
            <a:r>
              <a:rPr lang="pt-BR" sz="4000" dirty="0" err="1" smtClean="0"/>
              <a:t>porttitor</a:t>
            </a:r>
            <a:r>
              <a:rPr lang="pt-BR" sz="4000" dirty="0" smtClean="0"/>
              <a:t> </a:t>
            </a:r>
            <a:r>
              <a:rPr lang="pt-BR" sz="4000" dirty="0" err="1" smtClean="0"/>
              <a:t>dolor</a:t>
            </a:r>
            <a:r>
              <a:rPr lang="pt-BR" sz="4000" dirty="0" smtClean="0"/>
              <a:t>, a </a:t>
            </a:r>
            <a:r>
              <a:rPr lang="pt-BR" sz="4000" dirty="0" err="1" smtClean="0"/>
              <a:t>venenatis</a:t>
            </a:r>
            <a:r>
              <a:rPr lang="pt-BR" sz="4000" dirty="0" smtClean="0"/>
              <a:t> erat </a:t>
            </a:r>
            <a:r>
              <a:rPr lang="pt-BR" sz="4000" dirty="0" err="1" smtClean="0"/>
              <a:t>condimentum</a:t>
            </a:r>
            <a:r>
              <a:rPr lang="pt-BR" sz="4000" dirty="0" smtClean="0"/>
              <a:t> </a:t>
            </a:r>
            <a:r>
              <a:rPr lang="pt-BR" sz="4000" dirty="0" err="1" smtClean="0"/>
              <a:t>sed</a:t>
            </a:r>
            <a:r>
              <a:rPr lang="pt-BR" sz="4000" dirty="0" smtClean="0"/>
              <a:t>. </a:t>
            </a:r>
            <a:r>
              <a:rPr lang="pt-BR" sz="4000" dirty="0" err="1" smtClean="0"/>
              <a:t>Praesent</a:t>
            </a:r>
            <a:r>
              <a:rPr lang="pt-BR" sz="4000" dirty="0" smtClean="0"/>
              <a:t> </a:t>
            </a:r>
            <a:r>
              <a:rPr lang="pt-BR" sz="4000" dirty="0" err="1" smtClean="0"/>
              <a:t>at</a:t>
            </a:r>
            <a:r>
              <a:rPr lang="pt-BR" sz="4000" dirty="0" smtClean="0"/>
              <a:t> </a:t>
            </a:r>
            <a:r>
              <a:rPr lang="pt-BR" sz="4000" dirty="0" err="1" smtClean="0"/>
              <a:t>tristique</a:t>
            </a:r>
            <a:r>
              <a:rPr lang="pt-BR" sz="4000" dirty="0" smtClean="0"/>
              <a:t> </a:t>
            </a:r>
            <a:r>
              <a:rPr lang="pt-BR" sz="4000" dirty="0" err="1" smtClean="0"/>
              <a:t>neque</a:t>
            </a:r>
            <a:r>
              <a:rPr lang="pt-BR" sz="4000" dirty="0" smtClean="0"/>
              <a:t>, </a:t>
            </a:r>
            <a:r>
              <a:rPr lang="pt-BR" sz="4000" dirty="0" err="1" smtClean="0"/>
              <a:t>at</a:t>
            </a:r>
            <a:r>
              <a:rPr lang="pt-BR" sz="4000" dirty="0" smtClean="0"/>
              <a:t> </a:t>
            </a:r>
            <a:r>
              <a:rPr lang="pt-BR" sz="4000" dirty="0" err="1" smtClean="0"/>
              <a:t>euismod</a:t>
            </a:r>
            <a:r>
              <a:rPr lang="pt-BR" sz="4000" dirty="0" smtClean="0"/>
              <a:t> </a:t>
            </a:r>
            <a:r>
              <a:rPr lang="pt-BR" sz="4000" dirty="0" err="1" smtClean="0"/>
              <a:t>metus</a:t>
            </a:r>
            <a:r>
              <a:rPr lang="pt-BR" sz="4000" dirty="0" smtClean="0"/>
              <a:t>. </a:t>
            </a:r>
            <a:r>
              <a:rPr lang="pt-BR" sz="4000" dirty="0" err="1" smtClean="0"/>
              <a:t>Vestibulum</a:t>
            </a:r>
            <a:r>
              <a:rPr lang="pt-BR" sz="4000" dirty="0" smtClean="0"/>
              <a:t> ac </a:t>
            </a:r>
            <a:r>
              <a:rPr lang="pt-BR" sz="4000" dirty="0" err="1" smtClean="0"/>
              <a:t>amet</a:t>
            </a:r>
            <a:r>
              <a:rPr lang="pt-BR" sz="4000" dirty="0"/>
              <a:t>. </a:t>
            </a:r>
            <a:r>
              <a:rPr lang="pt-BR" sz="4000" dirty="0" err="1" smtClean="0"/>
              <a:t>Praesent</a:t>
            </a:r>
            <a:r>
              <a:rPr lang="pt-BR" sz="4000" dirty="0"/>
              <a:t> </a:t>
            </a:r>
            <a:r>
              <a:rPr lang="pt-BR" sz="4000" dirty="0" err="1" smtClean="0"/>
              <a:t>Praesent</a:t>
            </a:r>
            <a:r>
              <a:rPr lang="pt-BR" sz="4000" dirty="0"/>
              <a:t> </a:t>
            </a:r>
            <a:r>
              <a:rPr lang="pt-BR" sz="4000" dirty="0" err="1"/>
              <a:t>Praesent</a:t>
            </a:r>
            <a:endParaRPr lang="pt-BR" sz="4000" dirty="0"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1478201" y="20390820"/>
            <a:ext cx="139903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err="1" smtClean="0"/>
              <a:t>Lorem</a:t>
            </a:r>
            <a:r>
              <a:rPr lang="pt-BR" sz="4000" dirty="0" smtClean="0"/>
              <a:t> ipsum </a:t>
            </a:r>
            <a:r>
              <a:rPr lang="pt-BR" sz="4000" dirty="0" err="1" smtClean="0"/>
              <a:t>dolor</a:t>
            </a:r>
            <a:r>
              <a:rPr lang="pt-BR" sz="4000" dirty="0" smtClean="0"/>
              <a:t> </a:t>
            </a:r>
            <a:r>
              <a:rPr lang="pt-BR" sz="4000" dirty="0" err="1" smtClean="0"/>
              <a:t>sit</a:t>
            </a:r>
            <a:r>
              <a:rPr lang="pt-BR" sz="4000" dirty="0" smtClean="0"/>
              <a:t> </a:t>
            </a:r>
            <a:r>
              <a:rPr lang="pt-BR" sz="4000" dirty="0" err="1" smtClean="0"/>
              <a:t>amet</a:t>
            </a:r>
            <a:r>
              <a:rPr lang="pt-BR" sz="4000" dirty="0" smtClean="0"/>
              <a:t>, </a:t>
            </a:r>
            <a:r>
              <a:rPr lang="pt-BR" sz="4000" dirty="0" err="1" smtClean="0"/>
              <a:t>consectetur</a:t>
            </a:r>
            <a:r>
              <a:rPr lang="pt-BR" sz="4000" dirty="0" smtClean="0"/>
              <a:t> </a:t>
            </a:r>
            <a:r>
              <a:rPr lang="pt-BR" sz="4000" dirty="0" err="1" smtClean="0"/>
              <a:t>adipiscing</a:t>
            </a:r>
            <a:r>
              <a:rPr lang="pt-BR" sz="4000" dirty="0" smtClean="0"/>
              <a:t> </a:t>
            </a:r>
            <a:r>
              <a:rPr lang="pt-BR" sz="4000" dirty="0" err="1" smtClean="0"/>
              <a:t>elit</a:t>
            </a:r>
            <a:r>
              <a:rPr lang="pt-BR" sz="4000" dirty="0" smtClean="0"/>
              <a:t>. </a:t>
            </a:r>
            <a:r>
              <a:rPr lang="pt-BR" sz="4000" dirty="0" err="1" smtClean="0"/>
              <a:t>Aliquam</a:t>
            </a:r>
            <a:r>
              <a:rPr lang="pt-BR" sz="4000" dirty="0" smtClean="0"/>
              <a:t> </a:t>
            </a:r>
            <a:r>
              <a:rPr lang="pt-BR" sz="4000" dirty="0" err="1" smtClean="0"/>
              <a:t>volutpat</a:t>
            </a:r>
            <a:r>
              <a:rPr lang="pt-BR" sz="4000" dirty="0" smtClean="0"/>
              <a:t> </a:t>
            </a:r>
            <a:r>
              <a:rPr lang="pt-BR" sz="4000" dirty="0" err="1" smtClean="0"/>
              <a:t>mattis</a:t>
            </a:r>
            <a:r>
              <a:rPr lang="pt-BR" sz="4000" dirty="0" smtClean="0"/>
              <a:t> </a:t>
            </a:r>
            <a:r>
              <a:rPr lang="pt-BR" sz="4000" dirty="0" err="1" smtClean="0"/>
              <a:t>diam</a:t>
            </a:r>
            <a:r>
              <a:rPr lang="pt-BR" sz="4000" dirty="0" smtClean="0"/>
              <a:t>. </a:t>
            </a:r>
            <a:r>
              <a:rPr lang="pt-BR" sz="4000" dirty="0" err="1" smtClean="0"/>
              <a:t>Vivamus</a:t>
            </a:r>
            <a:r>
              <a:rPr lang="pt-BR" sz="4000" dirty="0" smtClean="0"/>
              <a:t> quis </a:t>
            </a:r>
            <a:r>
              <a:rPr lang="pt-BR" sz="4000" dirty="0" err="1" smtClean="0"/>
              <a:t>ornare</a:t>
            </a:r>
            <a:r>
              <a:rPr lang="pt-BR" sz="4000" dirty="0" smtClean="0"/>
              <a:t> massa. </a:t>
            </a:r>
            <a:r>
              <a:rPr lang="pt-BR" sz="4000" dirty="0" err="1" smtClean="0"/>
              <a:t>Lorem</a:t>
            </a:r>
            <a:r>
              <a:rPr lang="pt-BR" sz="4000" dirty="0" smtClean="0"/>
              <a:t> ipsum </a:t>
            </a:r>
            <a:r>
              <a:rPr lang="pt-BR" sz="4000" dirty="0" err="1" smtClean="0"/>
              <a:t>dolor</a:t>
            </a:r>
            <a:r>
              <a:rPr lang="pt-BR" sz="4000" dirty="0" smtClean="0"/>
              <a:t> </a:t>
            </a:r>
            <a:r>
              <a:rPr lang="pt-BR" sz="4000" dirty="0" err="1" smtClean="0"/>
              <a:t>sit</a:t>
            </a:r>
            <a:r>
              <a:rPr lang="pt-BR" sz="4000" dirty="0" smtClean="0"/>
              <a:t> </a:t>
            </a:r>
            <a:r>
              <a:rPr lang="pt-BR" sz="4000" dirty="0" err="1" smtClean="0"/>
              <a:t>amet</a:t>
            </a:r>
            <a:r>
              <a:rPr lang="pt-BR" sz="4000" dirty="0" smtClean="0"/>
              <a:t>, </a:t>
            </a:r>
            <a:r>
              <a:rPr lang="pt-BR" sz="4000" dirty="0" err="1" smtClean="0"/>
              <a:t>consectetur</a:t>
            </a:r>
            <a:r>
              <a:rPr lang="pt-BR" sz="4000" dirty="0" smtClean="0"/>
              <a:t> </a:t>
            </a:r>
            <a:r>
              <a:rPr lang="pt-BR" sz="4000" dirty="0" err="1" smtClean="0"/>
              <a:t>adipiscing</a:t>
            </a:r>
            <a:r>
              <a:rPr lang="pt-BR" sz="4000" dirty="0" smtClean="0"/>
              <a:t> </a:t>
            </a:r>
            <a:r>
              <a:rPr lang="pt-BR" sz="4000" dirty="0" err="1" smtClean="0"/>
              <a:t>elit</a:t>
            </a:r>
            <a:r>
              <a:rPr lang="pt-BR" sz="4000" dirty="0" smtClean="0"/>
              <a:t>. Nam </a:t>
            </a:r>
            <a:r>
              <a:rPr lang="pt-BR" sz="4000" dirty="0" err="1" smtClean="0"/>
              <a:t>vulputate</a:t>
            </a:r>
            <a:r>
              <a:rPr lang="pt-BR" sz="4000" dirty="0" smtClean="0"/>
              <a:t> </a:t>
            </a:r>
            <a:r>
              <a:rPr lang="pt-BR" sz="4000" dirty="0" err="1" smtClean="0"/>
              <a:t>leo</a:t>
            </a:r>
            <a:r>
              <a:rPr lang="pt-BR" sz="4000" dirty="0" smtClean="0"/>
              <a:t> </a:t>
            </a:r>
            <a:r>
              <a:rPr lang="pt-BR" sz="4000" dirty="0" err="1" smtClean="0"/>
              <a:t>eget</a:t>
            </a:r>
            <a:r>
              <a:rPr lang="pt-BR" sz="4000" dirty="0" smtClean="0"/>
              <a:t> </a:t>
            </a:r>
            <a:r>
              <a:rPr lang="pt-BR" sz="4000" dirty="0" err="1" smtClean="0"/>
              <a:t>lectus</a:t>
            </a:r>
            <a:r>
              <a:rPr lang="pt-BR" sz="4000" dirty="0" smtClean="0"/>
              <a:t> </a:t>
            </a:r>
            <a:r>
              <a:rPr lang="pt-BR" sz="4000" dirty="0" err="1" smtClean="0"/>
              <a:t>porttitor</a:t>
            </a:r>
            <a:r>
              <a:rPr lang="pt-BR" sz="4000" dirty="0" smtClean="0"/>
              <a:t> </a:t>
            </a:r>
            <a:r>
              <a:rPr lang="pt-BR" sz="4000" dirty="0" err="1" smtClean="0"/>
              <a:t>pretium</a:t>
            </a:r>
            <a:r>
              <a:rPr lang="pt-BR" sz="4000" dirty="0" smtClean="0"/>
              <a:t>. Nam </a:t>
            </a:r>
            <a:r>
              <a:rPr lang="pt-BR" sz="4000" dirty="0" err="1" smtClean="0"/>
              <a:t>bibendum</a:t>
            </a:r>
            <a:r>
              <a:rPr lang="pt-BR" sz="4000" dirty="0" smtClean="0"/>
              <a:t> </a:t>
            </a:r>
            <a:r>
              <a:rPr lang="pt-BR" sz="4000" dirty="0" err="1" smtClean="0"/>
              <a:t>porttitor</a:t>
            </a:r>
            <a:r>
              <a:rPr lang="pt-BR" sz="4000" dirty="0" smtClean="0"/>
              <a:t> </a:t>
            </a:r>
            <a:r>
              <a:rPr lang="pt-BR" sz="4000" dirty="0" err="1" smtClean="0"/>
              <a:t>dolor</a:t>
            </a:r>
            <a:r>
              <a:rPr lang="pt-BR" sz="4000" dirty="0" smtClean="0"/>
              <a:t>, a </a:t>
            </a:r>
            <a:r>
              <a:rPr lang="pt-BR" sz="4000" dirty="0" err="1" smtClean="0"/>
              <a:t>venenatis</a:t>
            </a:r>
            <a:r>
              <a:rPr lang="pt-BR" sz="4000" dirty="0" smtClean="0"/>
              <a:t> erat </a:t>
            </a:r>
            <a:r>
              <a:rPr lang="pt-BR" sz="4000" dirty="0" err="1" smtClean="0"/>
              <a:t>condimentum</a:t>
            </a:r>
            <a:r>
              <a:rPr lang="pt-BR" sz="4000" dirty="0" smtClean="0"/>
              <a:t> </a:t>
            </a:r>
            <a:r>
              <a:rPr lang="pt-BR" sz="4000" dirty="0" err="1" smtClean="0"/>
              <a:t>sed</a:t>
            </a:r>
            <a:r>
              <a:rPr lang="pt-BR" sz="4000" dirty="0" smtClean="0"/>
              <a:t>. </a:t>
            </a:r>
            <a:r>
              <a:rPr lang="pt-BR" sz="4000" dirty="0" err="1" smtClean="0"/>
              <a:t>Praesent</a:t>
            </a:r>
            <a:r>
              <a:rPr lang="pt-BR" sz="4000" dirty="0" smtClean="0"/>
              <a:t> </a:t>
            </a:r>
            <a:r>
              <a:rPr lang="pt-BR" sz="4000" dirty="0" err="1" smtClean="0"/>
              <a:t>at</a:t>
            </a:r>
            <a:r>
              <a:rPr lang="pt-BR" sz="4000" dirty="0" smtClean="0"/>
              <a:t> </a:t>
            </a:r>
            <a:r>
              <a:rPr lang="pt-BR" sz="4000" dirty="0" err="1" smtClean="0"/>
              <a:t>tristique</a:t>
            </a:r>
            <a:r>
              <a:rPr lang="pt-BR" sz="4000" dirty="0" smtClean="0"/>
              <a:t> </a:t>
            </a:r>
            <a:r>
              <a:rPr lang="pt-BR" sz="4000" dirty="0" err="1" smtClean="0"/>
              <a:t>neque</a:t>
            </a:r>
            <a:r>
              <a:rPr lang="pt-BR" sz="4000" dirty="0" smtClean="0"/>
              <a:t>, </a:t>
            </a:r>
            <a:r>
              <a:rPr lang="pt-BR" sz="4000" dirty="0" err="1" smtClean="0"/>
              <a:t>at</a:t>
            </a:r>
            <a:r>
              <a:rPr lang="pt-BR" sz="4000" dirty="0" smtClean="0"/>
              <a:t> </a:t>
            </a:r>
            <a:r>
              <a:rPr lang="pt-BR" sz="4000" dirty="0" err="1" smtClean="0"/>
              <a:t>euismod</a:t>
            </a:r>
            <a:r>
              <a:rPr lang="pt-BR" sz="4000" dirty="0" smtClean="0"/>
              <a:t> </a:t>
            </a:r>
            <a:r>
              <a:rPr lang="pt-BR" sz="4000" dirty="0" err="1" smtClean="0"/>
              <a:t>metus</a:t>
            </a:r>
            <a:r>
              <a:rPr lang="pt-BR" sz="4000" dirty="0" smtClean="0"/>
              <a:t>. </a:t>
            </a:r>
            <a:r>
              <a:rPr lang="pt-BR" sz="4000" dirty="0" err="1" smtClean="0"/>
              <a:t>Vestibulum</a:t>
            </a:r>
            <a:r>
              <a:rPr lang="pt-BR" sz="4000" dirty="0" smtClean="0"/>
              <a:t> ac </a:t>
            </a:r>
            <a:r>
              <a:rPr lang="pt-BR" sz="4000" dirty="0" err="1" smtClean="0"/>
              <a:t>amet</a:t>
            </a:r>
            <a:r>
              <a:rPr lang="pt-BR" sz="4000" dirty="0"/>
              <a:t>. </a:t>
            </a:r>
            <a:r>
              <a:rPr lang="pt-BR" sz="4000" dirty="0" err="1" smtClean="0"/>
              <a:t>Praesent</a:t>
            </a:r>
            <a:r>
              <a:rPr lang="pt-BR" sz="4000" dirty="0"/>
              <a:t> </a:t>
            </a:r>
            <a:r>
              <a:rPr lang="pt-BR" sz="4000" dirty="0" err="1" smtClean="0"/>
              <a:t>Praesent</a:t>
            </a:r>
            <a:r>
              <a:rPr lang="pt-BR" sz="4000" dirty="0"/>
              <a:t> </a:t>
            </a:r>
            <a:r>
              <a:rPr lang="pt-BR" sz="4000" dirty="0" err="1"/>
              <a:t>Praesent</a:t>
            </a:r>
            <a:endParaRPr lang="pt-BR" sz="4000" dirty="0"/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0" y="25715467"/>
            <a:ext cx="14537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err="1"/>
              <a:t>Lorem</a:t>
            </a:r>
            <a:r>
              <a:rPr lang="pt-BR" sz="4000" dirty="0"/>
              <a:t> ipsum </a:t>
            </a:r>
            <a:r>
              <a:rPr lang="pt-BR" sz="4000" dirty="0" err="1"/>
              <a:t>dolor</a:t>
            </a:r>
            <a:r>
              <a:rPr lang="pt-BR" sz="4000" dirty="0"/>
              <a:t> </a:t>
            </a:r>
            <a:r>
              <a:rPr lang="pt-BR" sz="4000" dirty="0" err="1"/>
              <a:t>sit</a:t>
            </a:r>
            <a:r>
              <a:rPr lang="pt-BR" sz="4000" dirty="0"/>
              <a:t> </a:t>
            </a:r>
            <a:r>
              <a:rPr lang="pt-BR" sz="4000" dirty="0" err="1"/>
              <a:t>amet</a:t>
            </a:r>
            <a:r>
              <a:rPr lang="pt-BR" sz="4000" dirty="0"/>
              <a:t>, </a:t>
            </a:r>
            <a:r>
              <a:rPr lang="pt-BR" sz="4000" dirty="0" err="1"/>
              <a:t>consectetur</a:t>
            </a:r>
            <a:r>
              <a:rPr lang="pt-BR" sz="4000" dirty="0"/>
              <a:t> </a:t>
            </a:r>
            <a:r>
              <a:rPr lang="pt-BR" sz="4000" dirty="0" err="1"/>
              <a:t>adipiscing</a:t>
            </a:r>
            <a:r>
              <a:rPr lang="pt-BR" sz="4000" dirty="0"/>
              <a:t> </a:t>
            </a:r>
            <a:r>
              <a:rPr lang="pt-BR" sz="4000" dirty="0" err="1"/>
              <a:t>elit</a:t>
            </a:r>
            <a:r>
              <a:rPr lang="pt-BR" sz="4000" dirty="0"/>
              <a:t>. </a:t>
            </a:r>
            <a:r>
              <a:rPr lang="pt-BR" sz="4000" dirty="0" err="1"/>
              <a:t>Aliquam</a:t>
            </a:r>
            <a:r>
              <a:rPr lang="pt-BR" sz="4000" dirty="0"/>
              <a:t> </a:t>
            </a:r>
            <a:r>
              <a:rPr lang="pt-BR" sz="4000" dirty="0" err="1"/>
              <a:t>volutpat</a:t>
            </a:r>
            <a:r>
              <a:rPr lang="pt-BR" sz="4000" dirty="0"/>
              <a:t> </a:t>
            </a:r>
            <a:r>
              <a:rPr lang="pt-BR" sz="4000" dirty="0" err="1"/>
              <a:t>mattis</a:t>
            </a:r>
            <a:r>
              <a:rPr lang="pt-BR" sz="4000" dirty="0"/>
              <a:t> </a:t>
            </a:r>
            <a:r>
              <a:rPr lang="pt-BR" sz="4000" dirty="0" err="1"/>
              <a:t>diam</a:t>
            </a:r>
            <a:r>
              <a:rPr lang="pt-BR" sz="4000" dirty="0"/>
              <a:t>. </a:t>
            </a:r>
            <a:r>
              <a:rPr lang="pt-BR" sz="4000" dirty="0" err="1"/>
              <a:t>Vivamus</a:t>
            </a:r>
            <a:r>
              <a:rPr lang="pt-BR" sz="4000" dirty="0"/>
              <a:t> quis </a:t>
            </a:r>
            <a:r>
              <a:rPr lang="pt-BR" sz="4000" dirty="0" err="1"/>
              <a:t>ornare</a:t>
            </a:r>
            <a:r>
              <a:rPr lang="pt-BR" sz="4000" dirty="0"/>
              <a:t> massa. </a:t>
            </a:r>
            <a:r>
              <a:rPr lang="pt-BR" sz="4000" dirty="0" err="1"/>
              <a:t>Lorem</a:t>
            </a:r>
            <a:r>
              <a:rPr lang="pt-BR" sz="4000" dirty="0"/>
              <a:t> ipsum </a:t>
            </a:r>
            <a:r>
              <a:rPr lang="pt-BR" sz="4000" dirty="0" err="1"/>
              <a:t>dolor</a:t>
            </a:r>
            <a:r>
              <a:rPr lang="pt-BR" sz="4000" dirty="0"/>
              <a:t> </a:t>
            </a:r>
            <a:r>
              <a:rPr lang="pt-BR" sz="4000" dirty="0" err="1"/>
              <a:t>sit</a:t>
            </a:r>
            <a:r>
              <a:rPr lang="pt-BR" sz="4000" dirty="0"/>
              <a:t> </a:t>
            </a:r>
            <a:r>
              <a:rPr lang="pt-BR" sz="4000" dirty="0" err="1"/>
              <a:t>amet</a:t>
            </a:r>
            <a:r>
              <a:rPr lang="pt-BR" sz="4000" dirty="0"/>
              <a:t>, </a:t>
            </a:r>
            <a:r>
              <a:rPr lang="pt-BR" sz="4000" dirty="0" err="1"/>
              <a:t>consectetur</a:t>
            </a:r>
            <a:r>
              <a:rPr lang="pt-BR" sz="4000" dirty="0"/>
              <a:t> </a:t>
            </a:r>
            <a:r>
              <a:rPr lang="pt-BR" sz="4000" dirty="0" err="1"/>
              <a:t>adipiscing</a:t>
            </a:r>
            <a:r>
              <a:rPr lang="pt-BR" sz="4000" dirty="0"/>
              <a:t> </a:t>
            </a:r>
            <a:r>
              <a:rPr lang="pt-BR" sz="4000" dirty="0" err="1"/>
              <a:t>elit</a:t>
            </a:r>
            <a:r>
              <a:rPr lang="pt-BR" sz="4000" dirty="0"/>
              <a:t>. Nam </a:t>
            </a:r>
            <a:r>
              <a:rPr lang="pt-BR" sz="4000" dirty="0" err="1"/>
              <a:t>vulputate</a:t>
            </a:r>
            <a:r>
              <a:rPr lang="pt-BR" sz="4000" dirty="0"/>
              <a:t> </a:t>
            </a:r>
            <a:r>
              <a:rPr lang="pt-BR" sz="4000" dirty="0" err="1"/>
              <a:t>leo</a:t>
            </a:r>
            <a:r>
              <a:rPr lang="pt-BR" sz="4000" dirty="0"/>
              <a:t> </a:t>
            </a:r>
            <a:r>
              <a:rPr lang="pt-BR" sz="4000" dirty="0" err="1"/>
              <a:t>eget</a:t>
            </a:r>
            <a:r>
              <a:rPr lang="pt-BR" sz="4000" dirty="0"/>
              <a:t> </a:t>
            </a:r>
            <a:r>
              <a:rPr lang="pt-BR" sz="4000" dirty="0" err="1"/>
              <a:t>lectus</a:t>
            </a:r>
            <a:r>
              <a:rPr lang="pt-BR" sz="4000" dirty="0"/>
              <a:t> </a:t>
            </a:r>
            <a:r>
              <a:rPr lang="pt-BR" sz="4000" dirty="0" err="1"/>
              <a:t>porttitor</a:t>
            </a:r>
            <a:r>
              <a:rPr lang="pt-BR" sz="4000" dirty="0"/>
              <a:t> </a:t>
            </a:r>
            <a:r>
              <a:rPr lang="pt-BR" sz="4000" dirty="0" err="1"/>
              <a:t>pretium</a:t>
            </a:r>
            <a:r>
              <a:rPr lang="pt-BR" sz="4000" dirty="0"/>
              <a:t>. Nam </a:t>
            </a:r>
            <a:r>
              <a:rPr lang="pt-BR" sz="4000" dirty="0" err="1"/>
              <a:t>bibendum</a:t>
            </a:r>
            <a:r>
              <a:rPr lang="pt-BR" sz="4000" dirty="0"/>
              <a:t> </a:t>
            </a:r>
            <a:r>
              <a:rPr lang="pt-BR" sz="4000" dirty="0" err="1"/>
              <a:t>porttitor</a:t>
            </a:r>
            <a:r>
              <a:rPr lang="pt-BR" sz="4000" dirty="0"/>
              <a:t> </a:t>
            </a:r>
            <a:r>
              <a:rPr lang="pt-BR" sz="4000" dirty="0" err="1"/>
              <a:t>dolor</a:t>
            </a:r>
            <a:r>
              <a:rPr lang="pt-BR" sz="4000" dirty="0"/>
              <a:t>, a </a:t>
            </a:r>
            <a:r>
              <a:rPr lang="pt-BR" sz="4000" dirty="0" err="1"/>
              <a:t>venenatis</a:t>
            </a:r>
            <a:r>
              <a:rPr lang="pt-BR" sz="4000" dirty="0"/>
              <a:t> erat </a:t>
            </a:r>
            <a:r>
              <a:rPr lang="pt-BR" sz="4000" dirty="0" err="1"/>
              <a:t>condimentum</a:t>
            </a:r>
            <a:r>
              <a:rPr lang="pt-BR" sz="4000" dirty="0"/>
              <a:t> </a:t>
            </a:r>
            <a:r>
              <a:rPr lang="pt-BR" sz="4000" dirty="0" err="1"/>
              <a:t>sed</a:t>
            </a:r>
            <a:r>
              <a:rPr lang="pt-BR" sz="4000" dirty="0"/>
              <a:t>. </a:t>
            </a:r>
            <a:r>
              <a:rPr lang="pt-BR" sz="4000" dirty="0" err="1"/>
              <a:t>Praesent</a:t>
            </a:r>
            <a:r>
              <a:rPr lang="pt-BR" sz="4000" dirty="0"/>
              <a:t> </a:t>
            </a:r>
            <a:r>
              <a:rPr lang="pt-BR" sz="4000" dirty="0" err="1"/>
              <a:t>at</a:t>
            </a:r>
            <a:r>
              <a:rPr lang="pt-BR" sz="4000" dirty="0"/>
              <a:t> </a:t>
            </a:r>
            <a:r>
              <a:rPr lang="pt-BR" sz="4000" dirty="0" err="1"/>
              <a:t>tristique</a:t>
            </a:r>
            <a:r>
              <a:rPr lang="pt-BR" sz="4000" dirty="0"/>
              <a:t> </a:t>
            </a:r>
            <a:r>
              <a:rPr lang="pt-BR" sz="4000" dirty="0" err="1"/>
              <a:t>neque</a:t>
            </a:r>
            <a:r>
              <a:rPr lang="pt-BR" sz="4000" dirty="0"/>
              <a:t>, </a:t>
            </a:r>
            <a:r>
              <a:rPr lang="pt-BR" sz="4000" dirty="0" err="1"/>
              <a:t>at</a:t>
            </a:r>
            <a:r>
              <a:rPr lang="pt-BR" sz="4000" dirty="0"/>
              <a:t> </a:t>
            </a:r>
            <a:r>
              <a:rPr lang="pt-BR" sz="4000" dirty="0" err="1"/>
              <a:t>euismod</a:t>
            </a:r>
            <a:r>
              <a:rPr lang="pt-BR" sz="4000" dirty="0"/>
              <a:t> </a:t>
            </a:r>
            <a:r>
              <a:rPr lang="pt-BR" sz="4000" dirty="0" err="1"/>
              <a:t>metus</a:t>
            </a:r>
            <a:r>
              <a:rPr lang="pt-BR" sz="4000" dirty="0"/>
              <a:t>. </a:t>
            </a:r>
            <a:r>
              <a:rPr lang="pt-BR" sz="4000" dirty="0" err="1"/>
              <a:t>Vestibulum</a:t>
            </a:r>
            <a:r>
              <a:rPr lang="pt-BR" sz="4000" dirty="0"/>
              <a:t> ac </a:t>
            </a:r>
            <a:r>
              <a:rPr lang="pt-BR" sz="4000" dirty="0" err="1"/>
              <a:t>amet</a:t>
            </a:r>
            <a:r>
              <a:rPr lang="pt-BR" sz="4000" dirty="0"/>
              <a:t>. </a:t>
            </a:r>
            <a:r>
              <a:rPr lang="pt-BR" sz="4000" dirty="0" err="1" smtClean="0"/>
              <a:t>Praesent</a:t>
            </a:r>
            <a:r>
              <a:rPr lang="pt-BR" sz="4000" dirty="0"/>
              <a:t> </a:t>
            </a:r>
            <a:r>
              <a:rPr lang="pt-BR" sz="4000" dirty="0" err="1" smtClean="0"/>
              <a:t>Praesent</a:t>
            </a:r>
            <a:r>
              <a:rPr lang="pt-BR" sz="4000" dirty="0"/>
              <a:t> </a:t>
            </a:r>
            <a:r>
              <a:rPr lang="pt-BR" sz="4000" dirty="0" err="1" smtClean="0"/>
              <a:t>Praesent</a:t>
            </a:r>
            <a:r>
              <a:rPr lang="pt-BR" sz="4000" dirty="0"/>
              <a:t> </a:t>
            </a:r>
            <a:r>
              <a:rPr lang="pt-BR" sz="4000" dirty="0" err="1" smtClean="0"/>
              <a:t>Praesent</a:t>
            </a:r>
            <a:r>
              <a:rPr lang="pt-BR" sz="4000" dirty="0"/>
              <a:t> </a:t>
            </a:r>
            <a:r>
              <a:rPr lang="pt-BR" sz="4000" dirty="0" err="1"/>
              <a:t>Praesent</a:t>
            </a:r>
            <a:endParaRPr lang="pt-BR" sz="4000" dirty="0"/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=""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669021" y="189066"/>
            <a:ext cx="10130741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9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BANNER EXEMPLO!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64" b="89916" l="9964" r="90036">
                        <a14:foregroundMark x1="32053" y1="14766" x2="79232" y2="14766"/>
                        <a14:foregroundMark x1="87395" y1="39616" x2="90036" y2="73229"/>
                        <a14:foregroundMark x1="68427" y1="87035" x2="29412" y2="87755"/>
                        <a14:foregroundMark x1="13806" y1="75150" x2="14646" y2="26771"/>
                        <a14:foregroundMark x1="36735" y1="37695" x2="36615" y2="53181"/>
                        <a14:foregroundMark x1="63745" y1="46339" x2="59064" y2="54622"/>
                        <a14:backgroundMark x1="4682" y1="79832" x2="8403" y2="90276"/>
                        <a14:backgroundMark x1="17287" y1="96279" x2="82473" y2="93878"/>
                        <a14:backgroundMark x1="95678" y1="94478" x2="96158" y2="42617"/>
                        <a14:backgroundMark x1="95678" y1="44178" x2="94718" y2="3481"/>
                        <a14:backgroundMark x1="92077" y1="4562" x2="4562" y2="6002"/>
                        <a14:backgroundMark x1="4682" y1="8043" x2="4682" y2="92197"/>
                        <a14:backgroundMark x1="10804" y1="83073" x2="16206" y2="88115"/>
                        <a14:backgroundMark x1="83794" y1="88115" x2="89916" y2="83433"/>
                        <a14:backgroundMark x1="85834" y1="13685" x2="91717" y2="13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893" y="6446825"/>
            <a:ext cx="3046424" cy="30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=""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=""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=""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=""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FF0000"/>
          </a:solidFill>
          <a:ln cap="rnd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=""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6" y="20147715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=""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=""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=""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=""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24484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=""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=""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=""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=""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00B050"/>
          </a:solidFill>
          <a:ln cap="rnd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=""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6" y="20061777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=""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=""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=""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=""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376654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=""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=""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=""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=""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chemeClr val="accent2"/>
          </a:solidFill>
          <a:ln cap="rnd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=""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4" y="20026506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=""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=""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=""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=""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215555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=""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=""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=""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=""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chemeClr val="tx1"/>
          </a:solidFill>
          <a:ln cap="rnd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=""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5" y="19963049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=""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=""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=""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=""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97695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=""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=""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=""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=""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7030A0"/>
          </a:solidFill>
          <a:ln cap="rnd">
            <a:solidFill>
              <a:srgbClr val="7030A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=""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7" y="20013758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=""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=""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=""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=""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289680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=""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=""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=""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=""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00B0F0"/>
          </a:solidFill>
          <a:ln cap="rnd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=""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812170" y="20061777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=""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=""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=""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=""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56044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=""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=""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=""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=""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chemeClr val="accent4"/>
          </a:solidFill>
          <a:ln cap="rnd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=""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5" y="19963047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=""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=""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=""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=""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297494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=""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=""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EC5E9B"/>
          </a:solidFill>
          <a:ln>
            <a:solidFill>
              <a:srgbClr val="EC5E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rgbClr val="EC5E9B"/>
          </a:solidFill>
          <a:ln>
            <a:solidFill>
              <a:srgbClr val="EC5E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=""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EC5E9B"/>
          </a:solidFill>
          <a:ln>
            <a:solidFill>
              <a:srgbClr val="EC5E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=""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EC5E9B"/>
          </a:solidFill>
          <a:ln cap="rnd">
            <a:solidFill>
              <a:srgbClr val="EC5E9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=""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6" y="19963049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=""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=""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=""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=""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867469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defRPr sz="4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742</Words>
  <Application>Microsoft Office PowerPoint</Application>
  <PresentationFormat>Personalizar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Antônio Augusto Carnevalli</dc:creator>
  <cp:lastModifiedBy>Street-Labs</cp:lastModifiedBy>
  <cp:revision>27</cp:revision>
  <dcterms:created xsi:type="dcterms:W3CDTF">2018-08-26T22:53:04Z</dcterms:created>
  <dcterms:modified xsi:type="dcterms:W3CDTF">2018-11-05T17:03:05Z</dcterms:modified>
</cp:coreProperties>
</file>