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1" d="100"/>
          <a:sy n="21" d="100"/>
        </p:scale>
        <p:origin x="-2550" y="156"/>
      </p:cViewPr>
      <p:guideLst>
        <p:guide orient="horz" pos="1020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94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10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59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26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5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3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2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1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8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29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:a16="http://schemas.microsoft.com/office/drawing/2014/main" xmlns="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xmlns="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chemeClr val="accent2"/>
          </a:solidFill>
          <a:ln cap="rnd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xmlns="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4" y="20026506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xmlns="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:a16="http://schemas.microsoft.com/office/drawing/2014/main" xmlns="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xmlns="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2155553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53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Antônio Augusto Carnevalli</dc:creator>
  <cp:lastModifiedBy>Street-Labs</cp:lastModifiedBy>
  <cp:revision>4</cp:revision>
  <dcterms:created xsi:type="dcterms:W3CDTF">2018-10-19T23:45:15Z</dcterms:created>
  <dcterms:modified xsi:type="dcterms:W3CDTF">2018-11-05T16:16:21Z</dcterms:modified>
</cp:coreProperties>
</file>