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19963049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976952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5</cp:revision>
  <dcterms:created xsi:type="dcterms:W3CDTF">2018-10-19T23:45:15Z</dcterms:created>
  <dcterms:modified xsi:type="dcterms:W3CDTF">2018-11-05T16:16:46Z</dcterms:modified>
</cp:coreProperties>
</file>