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EC5E9B"/>
          </a:solidFill>
          <a:ln>
            <a:solidFill>
              <a:srgbClr val="EC5E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EC5E9B"/>
          </a:solidFill>
          <a:ln cap="rnd">
            <a:solidFill>
              <a:srgbClr val="EC5E9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798316" y="19963049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86746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9</cp:revision>
  <dcterms:created xsi:type="dcterms:W3CDTF">2018-10-19T23:45:15Z</dcterms:created>
  <dcterms:modified xsi:type="dcterms:W3CDTF">2018-11-05T16:17:11Z</dcterms:modified>
</cp:coreProperties>
</file>