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7030A0"/>
          </a:solidFill>
          <a:ln cap="rnd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7" y="20013758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89680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6</cp:revision>
  <dcterms:created xsi:type="dcterms:W3CDTF">2018-10-19T23:45:15Z</dcterms:created>
  <dcterms:modified xsi:type="dcterms:W3CDTF">2018-11-05T16:17:32Z</dcterms:modified>
</cp:coreProperties>
</file>