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FF0000"/>
          </a:solidFill>
          <a:ln cap="rnd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147715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44846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2</cp:revision>
  <dcterms:created xsi:type="dcterms:W3CDTF">2018-10-19T23:45:15Z</dcterms:created>
  <dcterms:modified xsi:type="dcterms:W3CDTF">2018-11-05T16:18:36Z</dcterms:modified>
</cp:coreProperties>
</file>