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6" r:id="rId1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720" y="114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6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0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8C4-831D-4E30-9F7F-949EE7878D58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5FE-EE77-480F-9565-1A051FEE4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microsoft.com/office/2007/relationships/hdphoto" Target="../media/hdphoto1.wdp" /><Relationship Id="rId5" Type="http://schemas.openxmlformats.org/officeDocument/2006/relationships/image" Target="../media/image4.png" /><Relationship Id="rId10" Type="http://schemas.openxmlformats.org/officeDocument/2006/relationships/image" Target="../media/image11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10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Resultado de imagem para feira tecnolÃ³gica">
            <a:extLst>
              <a:ext uri="{FF2B5EF4-FFF2-40B4-BE49-F238E27FC236}">
                <a16:creationId xmlns:a16="http://schemas.microsoft.com/office/drawing/2014/main" id="{850A0D22-18F7-4441-BE83-95184437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93"/>
            <a:ext cx="21599525" cy="129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19867755">
            <a:off x="923014" y="23902328"/>
            <a:ext cx="2909374" cy="280259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607420" y="18692497"/>
            <a:ext cx="3013440" cy="302014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870797" y="14024300"/>
            <a:ext cx="2933475" cy="289685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48ª EXCUTE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solidFill>
              <a:srgbClr val="0020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8066645"/>
            <a:ext cx="1134815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131498" y="14250504"/>
            <a:ext cx="2412070" cy="24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6058010" y="18347844"/>
            <a:ext cx="4031908" cy="368917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6375">
            <a:off x="916000" y="24166395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078" y="29629507"/>
            <a:ext cx="9906135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4868828" y="13728228"/>
            <a:ext cx="10884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cs typeface="Arial" panose="020B0604020202020204" pitchFamily="34" charset="0"/>
              </a:rPr>
              <a:t>Objetivo -  </a:t>
            </a:r>
            <a:r>
              <a:rPr lang="pt-BR" sz="4000" dirty="0">
                <a:cs typeface="Arial" panose="020B0604020202020204" pitchFamily="34" charset="0"/>
              </a:rPr>
              <a:t>O  nosso grupo visa trazer conceitos de mercado para a EXCUTE, atualizando os modelos visuais utilizados por ela, além de trazer um novo sistema de inscrição e documentação, eliminando trabalho manual.</a:t>
            </a:r>
            <a:endParaRPr lang="pt-BR" sz="4000" b="1" dirty="0"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737431" y="18725128"/>
            <a:ext cx="110158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 Metodologia - </a:t>
            </a:r>
            <a:r>
              <a:rPr lang="pt-BR" sz="4000" dirty="0"/>
              <a:t>Observando tendências atuais em tecnologia e design, foram feitas melhorias nos sistemas da feira utilizando diversas ferramentas atuais, tais como </a:t>
            </a:r>
            <a:r>
              <a:rPr lang="pt-BR" sz="4000" dirty="0" err="1"/>
              <a:t>WordPress</a:t>
            </a:r>
            <a:r>
              <a:rPr lang="pt-BR" sz="4000" dirty="0"/>
              <a:t> e PHP para o site, e Adobe Illustrator para o design das artes utilizadas.</a:t>
            </a:r>
            <a:endParaRPr lang="pt-BR" sz="40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4868828" y="23233128"/>
            <a:ext cx="107973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/>
              <a:t>Justificativa – </a:t>
            </a:r>
            <a:r>
              <a:rPr lang="pt-BR" sz="4000" dirty="0"/>
              <a:t>Realizando uma análise da maneira que era feita a elaboração da feira EXCUTE, percebemos que muitos conceitos podiam ser  melhorados, em especial nas áreas de inscrição, banner e documentação.</a:t>
            </a:r>
            <a:endParaRPr lang="pt-BR" sz="40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A2616C-A273-4C0F-8BA5-B27A934817C5}"/>
              </a:ext>
            </a:extLst>
          </p:cNvPr>
          <p:cNvSpPr txBox="1"/>
          <p:nvPr/>
        </p:nvSpPr>
        <p:spPr>
          <a:xfrm>
            <a:off x="5860041" y="28021983"/>
            <a:ext cx="15155119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3° ETIM Informática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F743C7-66BB-4C8C-A85A-A9C1A62CABE8}"/>
              </a:ext>
            </a:extLst>
          </p:cNvPr>
          <p:cNvSpPr txBox="1"/>
          <p:nvPr/>
        </p:nvSpPr>
        <p:spPr>
          <a:xfrm>
            <a:off x="5859160" y="28931791"/>
            <a:ext cx="15156000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Orientador: Ângela 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Piazentin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C2F644E-525E-4429-A259-4667CE17D452}"/>
              </a:ext>
            </a:extLst>
          </p:cNvPr>
          <p:cNvSpPr/>
          <p:nvPr/>
        </p:nvSpPr>
        <p:spPr>
          <a:xfrm>
            <a:off x="5845978" y="29585120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4DD0BA9-7916-4F91-8377-A7ED13ED732C}"/>
              </a:ext>
            </a:extLst>
          </p:cNvPr>
          <p:cNvSpPr/>
          <p:nvPr/>
        </p:nvSpPr>
        <p:spPr>
          <a:xfrm>
            <a:off x="13482023" y="29570285"/>
            <a:ext cx="7533137" cy="2267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BF652F-F990-47E8-A8BE-379C76B3B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673" y="6788644"/>
            <a:ext cx="2436895" cy="223360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6ACBFDCA-D96B-4363-B23E-79DF553FC381}"/>
              </a:ext>
            </a:extLst>
          </p:cNvPr>
          <p:cNvSpPr txBox="1"/>
          <p:nvPr/>
        </p:nvSpPr>
        <p:spPr>
          <a:xfrm>
            <a:off x="6131687" y="29837673"/>
            <a:ext cx="7027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 -</a:t>
            </a:r>
          </a:p>
          <a:p>
            <a:pPr algn="ctr"/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 Augusto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541FB23-EC67-43F5-86A5-D81EB47CCA95}"/>
              </a:ext>
            </a:extLst>
          </p:cNvPr>
          <p:cNvSpPr txBox="1"/>
          <p:nvPr/>
        </p:nvSpPr>
        <p:spPr>
          <a:xfrm>
            <a:off x="13728616" y="29672918"/>
            <a:ext cx="6995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Cassiano - Programador</a:t>
            </a:r>
          </a:p>
          <a:p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Hernandes - Analista</a:t>
            </a:r>
          </a:p>
          <a:p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Morais - Designer</a:t>
            </a:r>
          </a:p>
          <a:p>
            <a:r>
              <a:rPr lang="pt-B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Otavio Dantas - Programador</a:t>
            </a:r>
          </a:p>
        </p:txBody>
      </p:sp>
    </p:spTree>
    <p:extLst>
      <p:ext uri="{BB962C8B-B14F-4D97-AF65-F5344CB8AC3E}">
        <p14:creationId xmlns:p14="http://schemas.microsoft.com/office/powerpoint/2010/main" val="345064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2003363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862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feira tecnolÃ³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693"/>
            <a:ext cx="21599525" cy="129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Excute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2060"/>
          </a:solidFill>
          <a:ln cap="rnd">
            <a:solidFill>
              <a:srgbClr val="0020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778033" y="12615649"/>
            <a:ext cx="1062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1" dirty="0"/>
              <a:t>Crie e Execute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9705216" y="8551017"/>
            <a:ext cx="116713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em Design e Tecnologia Virtual</a:t>
            </a: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5405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13774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</a:t>
            </a:r>
            <a:r>
              <a:rPr lang="pt-BR" sz="4000" dirty="0" err="1"/>
              <a:t>Aliquam</a:t>
            </a:r>
            <a:r>
              <a:rPr lang="pt-BR" sz="4000" dirty="0"/>
              <a:t> </a:t>
            </a:r>
            <a:r>
              <a:rPr lang="pt-BR" sz="4000" dirty="0" err="1"/>
              <a:t>volutpat</a:t>
            </a:r>
            <a:r>
              <a:rPr lang="pt-BR" sz="4000" dirty="0"/>
              <a:t> </a:t>
            </a:r>
            <a:r>
              <a:rPr lang="pt-BR" sz="4000" dirty="0" err="1"/>
              <a:t>mattis</a:t>
            </a:r>
            <a:r>
              <a:rPr lang="pt-BR" sz="4000" dirty="0"/>
              <a:t> </a:t>
            </a:r>
            <a:r>
              <a:rPr lang="pt-BR" sz="4000" dirty="0" err="1"/>
              <a:t>diam</a:t>
            </a:r>
            <a:r>
              <a:rPr lang="pt-BR" sz="4000" dirty="0"/>
              <a:t>. </a:t>
            </a:r>
            <a:r>
              <a:rPr lang="pt-BR" sz="4000" dirty="0" err="1"/>
              <a:t>Vivamus</a:t>
            </a:r>
            <a:r>
              <a:rPr lang="pt-BR" sz="4000" dirty="0"/>
              <a:t> quis </a:t>
            </a:r>
            <a:r>
              <a:rPr lang="pt-BR" sz="4000" dirty="0" err="1"/>
              <a:t>ornare</a:t>
            </a:r>
            <a:r>
              <a:rPr lang="pt-BR" sz="4000" dirty="0"/>
              <a:t> massa. </a:t>
            </a:r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Nam </a:t>
            </a:r>
            <a:r>
              <a:rPr lang="pt-BR" sz="4000" dirty="0" err="1"/>
              <a:t>vulputate</a:t>
            </a:r>
            <a:r>
              <a:rPr lang="pt-BR" sz="4000" dirty="0"/>
              <a:t> </a:t>
            </a:r>
            <a:r>
              <a:rPr lang="pt-BR" sz="4000" dirty="0" err="1"/>
              <a:t>leo</a:t>
            </a:r>
            <a:r>
              <a:rPr lang="pt-BR" sz="4000" dirty="0"/>
              <a:t> </a:t>
            </a:r>
            <a:r>
              <a:rPr lang="pt-BR" sz="4000" dirty="0" err="1"/>
              <a:t>eget</a:t>
            </a:r>
            <a:r>
              <a:rPr lang="pt-BR" sz="4000" dirty="0"/>
              <a:t> </a:t>
            </a:r>
            <a:r>
              <a:rPr lang="pt-BR" sz="4000" dirty="0" err="1"/>
              <a:t>lectus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pretium</a:t>
            </a:r>
            <a:r>
              <a:rPr lang="pt-BR" sz="4000" dirty="0"/>
              <a:t>. Nam </a:t>
            </a:r>
            <a:r>
              <a:rPr lang="pt-BR" sz="4000" dirty="0" err="1"/>
              <a:t>bibendum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dolor</a:t>
            </a:r>
            <a:r>
              <a:rPr lang="pt-BR" sz="4000" dirty="0"/>
              <a:t>, a </a:t>
            </a:r>
            <a:r>
              <a:rPr lang="pt-BR" sz="4000" dirty="0" err="1"/>
              <a:t>venenatis</a:t>
            </a:r>
            <a:r>
              <a:rPr lang="pt-BR" sz="4000" dirty="0"/>
              <a:t> erat </a:t>
            </a:r>
            <a:r>
              <a:rPr lang="pt-BR" sz="4000" dirty="0" err="1"/>
              <a:t>condimentum</a:t>
            </a:r>
            <a:r>
              <a:rPr lang="pt-BR" sz="4000" dirty="0"/>
              <a:t> </a:t>
            </a:r>
            <a:r>
              <a:rPr lang="pt-BR" sz="4000" dirty="0" err="1"/>
              <a:t>sed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tristique</a:t>
            </a:r>
            <a:r>
              <a:rPr lang="pt-BR" sz="4000" dirty="0"/>
              <a:t> </a:t>
            </a:r>
            <a:r>
              <a:rPr lang="pt-BR" sz="4000" dirty="0" err="1"/>
              <a:t>neque</a:t>
            </a:r>
            <a:r>
              <a:rPr lang="pt-BR" sz="4000" dirty="0"/>
              <a:t>,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euismod</a:t>
            </a:r>
            <a:r>
              <a:rPr lang="pt-BR" sz="4000" dirty="0"/>
              <a:t> </a:t>
            </a:r>
            <a:r>
              <a:rPr lang="pt-BR" sz="4000" dirty="0" err="1"/>
              <a:t>metus</a:t>
            </a:r>
            <a:r>
              <a:rPr lang="pt-BR" sz="4000" dirty="0"/>
              <a:t>. </a:t>
            </a:r>
            <a:r>
              <a:rPr lang="pt-BR" sz="4000" dirty="0" err="1"/>
              <a:t>Vestibulum</a:t>
            </a:r>
            <a:r>
              <a:rPr lang="pt-BR" sz="4000" dirty="0"/>
              <a:t> ac </a:t>
            </a:r>
            <a:r>
              <a:rPr lang="pt-BR" sz="4000" dirty="0" err="1"/>
              <a:t>amet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1478201" y="20390820"/>
            <a:ext cx="13990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</a:t>
            </a:r>
            <a:r>
              <a:rPr lang="pt-BR" sz="4000" dirty="0" err="1"/>
              <a:t>Aliquam</a:t>
            </a:r>
            <a:r>
              <a:rPr lang="pt-BR" sz="4000" dirty="0"/>
              <a:t> </a:t>
            </a:r>
            <a:r>
              <a:rPr lang="pt-BR" sz="4000" dirty="0" err="1"/>
              <a:t>volutpat</a:t>
            </a:r>
            <a:r>
              <a:rPr lang="pt-BR" sz="4000" dirty="0"/>
              <a:t> </a:t>
            </a:r>
            <a:r>
              <a:rPr lang="pt-BR" sz="4000" dirty="0" err="1"/>
              <a:t>mattis</a:t>
            </a:r>
            <a:r>
              <a:rPr lang="pt-BR" sz="4000" dirty="0"/>
              <a:t> </a:t>
            </a:r>
            <a:r>
              <a:rPr lang="pt-BR" sz="4000" dirty="0" err="1"/>
              <a:t>diam</a:t>
            </a:r>
            <a:r>
              <a:rPr lang="pt-BR" sz="4000" dirty="0"/>
              <a:t>. </a:t>
            </a:r>
            <a:r>
              <a:rPr lang="pt-BR" sz="4000" dirty="0" err="1"/>
              <a:t>Vivamus</a:t>
            </a:r>
            <a:r>
              <a:rPr lang="pt-BR" sz="4000" dirty="0"/>
              <a:t> quis </a:t>
            </a:r>
            <a:r>
              <a:rPr lang="pt-BR" sz="4000" dirty="0" err="1"/>
              <a:t>ornare</a:t>
            </a:r>
            <a:r>
              <a:rPr lang="pt-BR" sz="4000" dirty="0"/>
              <a:t> massa. </a:t>
            </a:r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Nam </a:t>
            </a:r>
            <a:r>
              <a:rPr lang="pt-BR" sz="4000" dirty="0" err="1"/>
              <a:t>vulputate</a:t>
            </a:r>
            <a:r>
              <a:rPr lang="pt-BR" sz="4000" dirty="0"/>
              <a:t> </a:t>
            </a:r>
            <a:r>
              <a:rPr lang="pt-BR" sz="4000" dirty="0" err="1"/>
              <a:t>leo</a:t>
            </a:r>
            <a:r>
              <a:rPr lang="pt-BR" sz="4000" dirty="0"/>
              <a:t> </a:t>
            </a:r>
            <a:r>
              <a:rPr lang="pt-BR" sz="4000" dirty="0" err="1"/>
              <a:t>eget</a:t>
            </a:r>
            <a:r>
              <a:rPr lang="pt-BR" sz="4000" dirty="0"/>
              <a:t> </a:t>
            </a:r>
            <a:r>
              <a:rPr lang="pt-BR" sz="4000" dirty="0" err="1"/>
              <a:t>lectus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pretium</a:t>
            </a:r>
            <a:r>
              <a:rPr lang="pt-BR" sz="4000" dirty="0"/>
              <a:t>. Nam </a:t>
            </a:r>
            <a:r>
              <a:rPr lang="pt-BR" sz="4000" dirty="0" err="1"/>
              <a:t>bibendum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dolor</a:t>
            </a:r>
            <a:r>
              <a:rPr lang="pt-BR" sz="4000" dirty="0"/>
              <a:t>, a </a:t>
            </a:r>
            <a:r>
              <a:rPr lang="pt-BR" sz="4000" dirty="0" err="1"/>
              <a:t>venenatis</a:t>
            </a:r>
            <a:r>
              <a:rPr lang="pt-BR" sz="4000" dirty="0"/>
              <a:t> erat </a:t>
            </a:r>
            <a:r>
              <a:rPr lang="pt-BR" sz="4000" dirty="0" err="1"/>
              <a:t>condimentum</a:t>
            </a:r>
            <a:r>
              <a:rPr lang="pt-BR" sz="4000" dirty="0"/>
              <a:t> </a:t>
            </a:r>
            <a:r>
              <a:rPr lang="pt-BR" sz="4000" dirty="0" err="1"/>
              <a:t>sed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tristique</a:t>
            </a:r>
            <a:r>
              <a:rPr lang="pt-BR" sz="4000" dirty="0"/>
              <a:t> </a:t>
            </a:r>
            <a:r>
              <a:rPr lang="pt-BR" sz="4000" dirty="0" err="1"/>
              <a:t>neque</a:t>
            </a:r>
            <a:r>
              <a:rPr lang="pt-BR" sz="4000" dirty="0"/>
              <a:t>,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euismod</a:t>
            </a:r>
            <a:r>
              <a:rPr lang="pt-BR" sz="4000" dirty="0"/>
              <a:t> </a:t>
            </a:r>
            <a:r>
              <a:rPr lang="pt-BR" sz="4000" dirty="0" err="1"/>
              <a:t>metus</a:t>
            </a:r>
            <a:r>
              <a:rPr lang="pt-BR" sz="4000" dirty="0"/>
              <a:t>. </a:t>
            </a:r>
            <a:r>
              <a:rPr lang="pt-BR" sz="4000" dirty="0" err="1"/>
              <a:t>Vestibulum</a:t>
            </a:r>
            <a:r>
              <a:rPr lang="pt-BR" sz="4000" dirty="0"/>
              <a:t> ac </a:t>
            </a:r>
            <a:r>
              <a:rPr lang="pt-BR" sz="4000" dirty="0" err="1"/>
              <a:t>amet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0" y="25715467"/>
            <a:ext cx="14537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</a:t>
            </a:r>
            <a:r>
              <a:rPr lang="pt-BR" sz="4000" dirty="0" err="1"/>
              <a:t>Aliquam</a:t>
            </a:r>
            <a:r>
              <a:rPr lang="pt-BR" sz="4000" dirty="0"/>
              <a:t> </a:t>
            </a:r>
            <a:r>
              <a:rPr lang="pt-BR" sz="4000" dirty="0" err="1"/>
              <a:t>volutpat</a:t>
            </a:r>
            <a:r>
              <a:rPr lang="pt-BR" sz="4000" dirty="0"/>
              <a:t> </a:t>
            </a:r>
            <a:r>
              <a:rPr lang="pt-BR" sz="4000" dirty="0" err="1"/>
              <a:t>mattis</a:t>
            </a:r>
            <a:r>
              <a:rPr lang="pt-BR" sz="4000" dirty="0"/>
              <a:t> </a:t>
            </a:r>
            <a:r>
              <a:rPr lang="pt-BR" sz="4000" dirty="0" err="1"/>
              <a:t>diam</a:t>
            </a:r>
            <a:r>
              <a:rPr lang="pt-BR" sz="4000" dirty="0"/>
              <a:t>. </a:t>
            </a:r>
            <a:r>
              <a:rPr lang="pt-BR" sz="4000" dirty="0" err="1"/>
              <a:t>Vivamus</a:t>
            </a:r>
            <a:r>
              <a:rPr lang="pt-BR" sz="4000" dirty="0"/>
              <a:t> quis </a:t>
            </a:r>
            <a:r>
              <a:rPr lang="pt-BR" sz="4000" dirty="0" err="1"/>
              <a:t>ornare</a:t>
            </a:r>
            <a:r>
              <a:rPr lang="pt-BR" sz="4000" dirty="0"/>
              <a:t> massa. </a:t>
            </a:r>
            <a:r>
              <a:rPr lang="pt-BR" sz="4000" dirty="0" err="1"/>
              <a:t>Lorem</a:t>
            </a:r>
            <a:r>
              <a:rPr lang="pt-BR" sz="4000" dirty="0"/>
              <a:t> ipsum </a:t>
            </a:r>
            <a:r>
              <a:rPr lang="pt-BR" sz="4000" dirty="0" err="1"/>
              <a:t>dolor</a:t>
            </a:r>
            <a:r>
              <a:rPr lang="pt-BR" sz="4000" dirty="0"/>
              <a:t> </a:t>
            </a:r>
            <a:r>
              <a:rPr lang="pt-BR" sz="4000" dirty="0" err="1"/>
              <a:t>sit</a:t>
            </a:r>
            <a:r>
              <a:rPr lang="pt-BR" sz="4000" dirty="0"/>
              <a:t> </a:t>
            </a:r>
            <a:r>
              <a:rPr lang="pt-BR" sz="4000" dirty="0" err="1"/>
              <a:t>amet</a:t>
            </a:r>
            <a:r>
              <a:rPr lang="pt-BR" sz="4000" dirty="0"/>
              <a:t>, </a:t>
            </a:r>
            <a:r>
              <a:rPr lang="pt-BR" sz="4000" dirty="0" err="1"/>
              <a:t>consectetur</a:t>
            </a:r>
            <a:r>
              <a:rPr lang="pt-BR" sz="4000" dirty="0"/>
              <a:t> </a:t>
            </a:r>
            <a:r>
              <a:rPr lang="pt-BR" sz="4000" dirty="0" err="1"/>
              <a:t>adipiscing</a:t>
            </a:r>
            <a:r>
              <a:rPr lang="pt-BR" sz="4000" dirty="0"/>
              <a:t> </a:t>
            </a:r>
            <a:r>
              <a:rPr lang="pt-BR" sz="4000" dirty="0" err="1"/>
              <a:t>elit</a:t>
            </a:r>
            <a:r>
              <a:rPr lang="pt-BR" sz="4000" dirty="0"/>
              <a:t>. Nam </a:t>
            </a:r>
            <a:r>
              <a:rPr lang="pt-BR" sz="4000" dirty="0" err="1"/>
              <a:t>vulputate</a:t>
            </a:r>
            <a:r>
              <a:rPr lang="pt-BR" sz="4000" dirty="0"/>
              <a:t> </a:t>
            </a:r>
            <a:r>
              <a:rPr lang="pt-BR" sz="4000" dirty="0" err="1"/>
              <a:t>leo</a:t>
            </a:r>
            <a:r>
              <a:rPr lang="pt-BR" sz="4000" dirty="0"/>
              <a:t> </a:t>
            </a:r>
            <a:r>
              <a:rPr lang="pt-BR" sz="4000" dirty="0" err="1"/>
              <a:t>eget</a:t>
            </a:r>
            <a:r>
              <a:rPr lang="pt-BR" sz="4000" dirty="0"/>
              <a:t> </a:t>
            </a:r>
            <a:r>
              <a:rPr lang="pt-BR" sz="4000" dirty="0" err="1"/>
              <a:t>lectus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pretium</a:t>
            </a:r>
            <a:r>
              <a:rPr lang="pt-BR" sz="4000" dirty="0"/>
              <a:t>. Nam </a:t>
            </a:r>
            <a:r>
              <a:rPr lang="pt-BR" sz="4000" dirty="0" err="1"/>
              <a:t>bibendum</a:t>
            </a:r>
            <a:r>
              <a:rPr lang="pt-BR" sz="4000" dirty="0"/>
              <a:t> </a:t>
            </a:r>
            <a:r>
              <a:rPr lang="pt-BR" sz="4000" dirty="0" err="1"/>
              <a:t>porttitor</a:t>
            </a:r>
            <a:r>
              <a:rPr lang="pt-BR" sz="4000" dirty="0"/>
              <a:t> </a:t>
            </a:r>
            <a:r>
              <a:rPr lang="pt-BR" sz="4000" dirty="0" err="1"/>
              <a:t>dolor</a:t>
            </a:r>
            <a:r>
              <a:rPr lang="pt-BR" sz="4000" dirty="0"/>
              <a:t>, a </a:t>
            </a:r>
            <a:r>
              <a:rPr lang="pt-BR" sz="4000" dirty="0" err="1"/>
              <a:t>venenatis</a:t>
            </a:r>
            <a:r>
              <a:rPr lang="pt-BR" sz="4000" dirty="0"/>
              <a:t> erat </a:t>
            </a:r>
            <a:r>
              <a:rPr lang="pt-BR" sz="4000" dirty="0" err="1"/>
              <a:t>condimentum</a:t>
            </a:r>
            <a:r>
              <a:rPr lang="pt-BR" sz="4000" dirty="0"/>
              <a:t> </a:t>
            </a:r>
            <a:r>
              <a:rPr lang="pt-BR" sz="4000" dirty="0" err="1"/>
              <a:t>sed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tristique</a:t>
            </a:r>
            <a:r>
              <a:rPr lang="pt-BR" sz="4000" dirty="0"/>
              <a:t> </a:t>
            </a:r>
            <a:r>
              <a:rPr lang="pt-BR" sz="4000" dirty="0" err="1"/>
              <a:t>neque</a:t>
            </a:r>
            <a:r>
              <a:rPr lang="pt-BR" sz="4000" dirty="0"/>
              <a:t>, </a:t>
            </a:r>
            <a:r>
              <a:rPr lang="pt-BR" sz="4000" dirty="0" err="1"/>
              <a:t>at</a:t>
            </a:r>
            <a:r>
              <a:rPr lang="pt-BR" sz="4000" dirty="0"/>
              <a:t> </a:t>
            </a:r>
            <a:r>
              <a:rPr lang="pt-BR" sz="4000" dirty="0" err="1"/>
              <a:t>euismod</a:t>
            </a:r>
            <a:r>
              <a:rPr lang="pt-BR" sz="4000" dirty="0"/>
              <a:t> </a:t>
            </a:r>
            <a:r>
              <a:rPr lang="pt-BR" sz="4000" dirty="0" err="1"/>
              <a:t>metus</a:t>
            </a:r>
            <a:r>
              <a:rPr lang="pt-BR" sz="4000" dirty="0"/>
              <a:t>. </a:t>
            </a:r>
            <a:r>
              <a:rPr lang="pt-BR" sz="4000" dirty="0" err="1"/>
              <a:t>Vestibulum</a:t>
            </a:r>
            <a:r>
              <a:rPr lang="pt-BR" sz="4000" dirty="0"/>
              <a:t> ac </a:t>
            </a:r>
            <a:r>
              <a:rPr lang="pt-BR" sz="4000" dirty="0" err="1"/>
              <a:t>amet</a:t>
            </a:r>
            <a:r>
              <a:rPr lang="pt-BR" sz="4000" dirty="0"/>
              <a:t>.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r>
              <a:rPr lang="pt-BR" sz="4000" dirty="0"/>
              <a:t> </a:t>
            </a:r>
            <a:r>
              <a:rPr lang="pt-BR" sz="4000" dirty="0" err="1"/>
              <a:t>Praesent</a:t>
            </a:r>
            <a:endParaRPr lang="pt-BR" sz="4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69021" y="189066"/>
            <a:ext cx="1013074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EXEMPLO!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4" b="89916" l="9964" r="90036">
                        <a14:foregroundMark x1="32053" y1="14766" x2="79232" y2="14766"/>
                        <a14:foregroundMark x1="87395" y1="39616" x2="90036" y2="73229"/>
                        <a14:foregroundMark x1="68427" y1="87035" x2="29412" y2="87755"/>
                        <a14:foregroundMark x1="13806" y1="75150" x2="14646" y2="26771"/>
                        <a14:foregroundMark x1="36735" y1="37695" x2="36615" y2="53181"/>
                        <a14:foregroundMark x1="63745" y1="46339" x2="59064" y2="54622"/>
                        <a14:backgroundMark x1="4682" y1="79832" x2="8403" y2="90276"/>
                        <a14:backgroundMark x1="17287" y1="96279" x2="82473" y2="93878"/>
                        <a14:backgroundMark x1="95678" y1="94478" x2="96158" y2="42617"/>
                        <a14:backgroundMark x1="95678" y1="44178" x2="94718" y2="3481"/>
                        <a14:backgroundMark x1="92077" y1="4562" x2="4562" y2="6002"/>
                        <a14:backgroundMark x1="4682" y1="8043" x2="4682" y2="92197"/>
                        <a14:backgroundMark x1="10804" y1="83073" x2="16206" y2="88115"/>
                        <a14:backgroundMark x1="83794" y1="88115" x2="89916" y2="83433"/>
                        <a14:backgroundMark x1="85834" y1="13685" x2="91717" y2="13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93" y="6446825"/>
            <a:ext cx="3046424" cy="30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FF0000"/>
          </a:solidFill>
          <a:ln cap="rnd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147715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44846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50"/>
          </a:solidFill>
          <a:ln cap="rnd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37665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2"/>
          </a:solidFill>
          <a:ln cap="rnd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4" y="20026506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1555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97695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7030A0"/>
          </a:solidFill>
          <a:ln cap="rnd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7" y="20013758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896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F0"/>
          </a:solidFill>
          <a:ln cap="rnd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812170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56044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chemeClr val="accent4"/>
          </a:solidFill>
          <a:ln cap="rnd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5" y="1996304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29749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EC5E9B"/>
          </a:solidFill>
          <a:ln cap="rnd">
            <a:solidFill>
              <a:srgbClr val="EC5E9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48ª 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86746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4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834</Words>
  <Application>Microsoft Office PowerPoint</Application>
  <PresentationFormat>Personalizar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Antônio Augusto Carnevalli</cp:lastModifiedBy>
  <cp:revision>33</cp:revision>
  <dcterms:created xsi:type="dcterms:W3CDTF">2018-08-26T22:53:04Z</dcterms:created>
  <dcterms:modified xsi:type="dcterms:W3CDTF">2018-11-20T18:34:49Z</dcterms:modified>
</cp:coreProperties>
</file>