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8" r:id="rId12"/>
    <p:sldId id="265" r:id="rId13"/>
    <p:sldId id="267" r:id="rId14"/>
    <p:sldId id="266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120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3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5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2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9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64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9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TxIvfirrm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E49CA5-4554-439F-87FC-498B9B10B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6600" dirty="0">
                <a:solidFill>
                  <a:srgbClr val="1203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6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81A63A5-C654-492A-8CEA-442E1F69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Berlin Sans FB" panose="020E0602020502020306" pitchFamily="34" charset="0"/>
              </a:rPr>
              <a:t>Crie e execute.</a:t>
            </a:r>
          </a:p>
        </p:txBody>
      </p:sp>
    </p:spTree>
    <p:extLst>
      <p:ext uri="{BB962C8B-B14F-4D97-AF65-F5344CB8AC3E}">
        <p14:creationId xmlns:p14="http://schemas.microsoft.com/office/powerpoint/2010/main" val="1830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8E9FFD-6CAA-4333-8F94-B887F76A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/>
              <a:t>Banner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antigo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793EA12-8EEE-4580-995F-3E3C7B26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Visual totalmente fora de contexto com padrões atuais utilizado em feiras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Informações confusas ou em excesso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Não poderia ser levado à feiras externas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Passava a imagem errada sobre a escola</a:t>
            </a:r>
          </a:p>
        </p:txBody>
      </p:sp>
    </p:spTree>
    <p:extLst>
      <p:ext uri="{BB962C8B-B14F-4D97-AF65-F5344CB8AC3E}">
        <p14:creationId xmlns:p14="http://schemas.microsoft.com/office/powerpoint/2010/main" val="2128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52F86D-F3FF-4D13-9B30-71AC22F3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Antigo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06F3546-9C44-4930-BA48-B50F4CFDF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098" y="234892"/>
            <a:ext cx="4356299" cy="640079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61D5BCB-A316-424A-ABC4-B23FC042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Por mais que ele atendesse as necessidades da escola, no fim ele não possuía nenhum valor ao aluno.</a:t>
            </a:r>
          </a:p>
        </p:txBody>
      </p:sp>
    </p:spTree>
    <p:extLst>
      <p:ext uri="{BB962C8B-B14F-4D97-AF65-F5344CB8AC3E}">
        <p14:creationId xmlns:p14="http://schemas.microsoft.com/office/powerpoint/2010/main" val="20557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46E0DA-4ED8-4913-901C-A6D8AB3E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Banner </a:t>
            </a:r>
            <a:r>
              <a:rPr lang="pt-B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2F1313-1BAD-4CBE-BFD5-3CCA62E55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Visual baseado em grandes exposições (E3, </a:t>
            </a:r>
            <a:r>
              <a:rPr lang="pt-BR" dirty="0" err="1"/>
              <a:t>ComicCon</a:t>
            </a:r>
            <a:r>
              <a:rPr lang="pt-BR" dirty="0"/>
              <a:t>, Campus </a:t>
            </a:r>
            <a:r>
              <a:rPr lang="pt-BR" dirty="0" err="1"/>
              <a:t>Party</a:t>
            </a:r>
            <a:r>
              <a:rPr lang="pt-BR" dirty="0"/>
              <a:t>, CES)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Formato agradável, de simples e rápida visualização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Textos contextualizados (somente o essencial)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Construção Altamente Personalizável pelo usuário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6D13AF-E3FA-4EC9-B240-7CBA6E8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Esqueleto do Banner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FF0DE98-46DD-442B-9992-95D55675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Nota-se o nível de customização em sua estrutura.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6BF066D-94D6-4455-AD33-5B431DAA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71" y="172616"/>
            <a:ext cx="4338897" cy="651276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8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A429A7-D7A9-413D-89AD-1137FD9B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Banner de 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B0F8555-2008-4922-ACFF-689B0245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 visual agora conta com um prestígio artístico.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9FEF6F5-8BF6-4BFB-986F-6842B8B9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4" y="92279"/>
            <a:ext cx="4530812" cy="65518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5CFE08-39DD-468B-B5FA-53B4B660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 </a:t>
            </a:r>
            <a:r>
              <a:rPr lang="pt-BR" b="1" i="1" dirty="0">
                <a:solidFill>
                  <a:srgbClr val="F7931E"/>
                </a:solidFill>
              </a:rPr>
              <a:t>custo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A1123C1-644A-46E4-9CAA-DC71701E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Hospedagem do site + Domínio -&gt; </a:t>
            </a:r>
            <a:r>
              <a:rPr lang="pt-BR" dirty="0">
                <a:solidFill>
                  <a:srgbClr val="00B050"/>
                </a:solidFill>
              </a:rPr>
              <a:t>R$20 </a:t>
            </a:r>
            <a:r>
              <a:rPr lang="pt-BR" dirty="0"/>
              <a:t>ao mês (aproximadamente)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Pode ser ainda mais barato, se os servidores da escola forem utilizados ao invés de um provedor externo.</a:t>
            </a:r>
          </a:p>
        </p:txBody>
      </p:sp>
    </p:spTree>
    <p:extLst>
      <p:ext uri="{BB962C8B-B14F-4D97-AF65-F5344CB8AC3E}">
        <p14:creationId xmlns:p14="http://schemas.microsoft.com/office/powerpoint/2010/main" val="30095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A7ECBF-6EAD-48E1-958B-D1F5B76C908C}"/>
              </a:ext>
            </a:extLst>
          </p:cNvPr>
          <p:cNvSpPr txBox="1">
            <a:spLocks/>
          </p:cNvSpPr>
          <p:nvPr/>
        </p:nvSpPr>
        <p:spPr>
          <a:xfrm>
            <a:off x="419878" y="2572603"/>
            <a:ext cx="11332961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Como isso tudo pode ser </a:t>
            </a:r>
            <a:r>
              <a:rPr lang="pt-BR" b="1" i="1" dirty="0">
                <a:solidFill>
                  <a:schemeClr val="tx1"/>
                </a:solidFill>
              </a:rPr>
              <a:t>comercializado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6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A7ECBF-6EAD-48E1-958B-D1F5B76C908C}"/>
              </a:ext>
            </a:extLst>
          </p:cNvPr>
          <p:cNvSpPr txBox="1">
            <a:spLocks/>
          </p:cNvSpPr>
          <p:nvPr/>
        </p:nvSpPr>
        <p:spPr>
          <a:xfrm>
            <a:off x="419878" y="2572603"/>
            <a:ext cx="11332961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Agradecimentos!</a:t>
            </a:r>
          </a:p>
        </p:txBody>
      </p:sp>
    </p:spTree>
    <p:extLst>
      <p:ext uri="{BB962C8B-B14F-4D97-AF65-F5344CB8AC3E}">
        <p14:creationId xmlns:p14="http://schemas.microsoft.com/office/powerpoint/2010/main" val="295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6E6D17-56FA-48BC-A31A-0FA6C853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Conheça a </a:t>
            </a:r>
            <a:r>
              <a:rPr lang="pt-BR" dirty="0">
                <a:solidFill>
                  <a:srgbClr val="FF0000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532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FF3FB3CA-6431-4750-B3BA-CBE62629D37C}"/>
              </a:ext>
            </a:extLst>
          </p:cNvPr>
          <p:cNvSpPr txBox="1"/>
          <p:nvPr/>
        </p:nvSpPr>
        <p:spPr>
          <a:xfrm>
            <a:off x="3237722" y="6442015"/>
            <a:ext cx="58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VÍDEO PITCH</a:t>
            </a:r>
          </a:p>
        </p:txBody>
      </p:sp>
      <p:pic>
        <p:nvPicPr>
          <p:cNvPr id="3" name="Mídia Online 2" title="48ª EXCUTE - Grupo Excute">
            <a:hlinkClick r:id="" action="ppaction://media"/>
            <a:extLst>
              <a:ext uri="{FF2B5EF4-FFF2-40B4-BE49-F238E27FC236}">
                <a16:creationId xmlns:a16="http://schemas.microsoft.com/office/drawing/2014/main" xmlns="" id="{45E255EA-4C15-4335-A8CB-A848A4132D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0C933D-FAC1-4FB9-96CB-1A50DCAB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</a:rPr>
              <a:t>O que é a </a:t>
            </a:r>
            <a:r>
              <a:rPr lang="pt-BR" sz="6000" i="1" dirty="0">
                <a:solidFill>
                  <a:srgbClr val="120391"/>
                </a:solidFill>
              </a:rPr>
              <a:t>EX</a:t>
            </a:r>
            <a:r>
              <a:rPr lang="pt-BR" sz="6000" i="1" dirty="0">
                <a:solidFill>
                  <a:srgbClr val="F7931E"/>
                </a:solidFill>
              </a:rPr>
              <a:t>CUTE</a:t>
            </a:r>
            <a:r>
              <a:rPr lang="pt-BR" sz="6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F713B3-7BD2-4ED1-B02F-2F3FFDB2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400" i="1" dirty="0"/>
              <a:t> Feira tecnológica mais importante da rede Centro Paula Souza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400" i="1" dirty="0"/>
              <a:t> Expõe projetos técnicos de todos os cursos da ETEC Jorge Street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400" i="1" dirty="0"/>
              <a:t> Conta também com a participação de expositores de todo o ABC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400" i="1" dirty="0"/>
              <a:t> Representa um marco na vida acadêmica dos alunos participantes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400" i="1" dirty="0"/>
              <a:t> Serve de local de teste para outras feiras das </a:t>
            </a:r>
            <a:r>
              <a:rPr lang="pt-BR" sz="2400" i="1" dirty="0" err="1"/>
              <a:t>ETEC’s</a:t>
            </a:r>
            <a:endParaRPr lang="pt-BR" sz="2400" i="1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2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81409BC0-5987-454F-8A85-BC07B4718410}"/>
              </a:ext>
            </a:extLst>
          </p:cNvPr>
          <p:cNvSpPr/>
          <p:nvPr/>
        </p:nvSpPr>
        <p:spPr>
          <a:xfrm>
            <a:off x="3048000" y="1510301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6000" b="1" dirty="0">
                <a:latin typeface="+mj-lt"/>
              </a:rPr>
              <a:t>Os Problemas</a:t>
            </a:r>
            <a:br>
              <a:rPr lang="pt-BR" sz="6000" b="1" dirty="0">
                <a:latin typeface="+mj-lt"/>
              </a:rPr>
            </a:br>
            <a:r>
              <a:rPr lang="pt-BR" sz="1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!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4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3291CB-C43D-49BB-A5DD-24C4B883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/>
              <a:t>Site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antigo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AD013C-6E1C-49EE-B909-7CF54829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i="1" dirty="0"/>
              <a:t> Visual de difícil compreensão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i="1" dirty="0"/>
              <a:t>Cadastro complicado para a organização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i="1" dirty="0"/>
              <a:t> </a:t>
            </a:r>
            <a:r>
              <a:rPr lang="pt-BR" b="1" i="1" dirty="0"/>
              <a:t>Não representa o potencial dos cursos escolares</a:t>
            </a:r>
          </a:p>
        </p:txBody>
      </p:sp>
    </p:spTree>
    <p:extLst>
      <p:ext uri="{BB962C8B-B14F-4D97-AF65-F5344CB8AC3E}">
        <p14:creationId xmlns:p14="http://schemas.microsoft.com/office/powerpoint/2010/main" val="20650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CB568A-26C8-4E94-B4BB-8F54AA3C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Site Antigo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84B37B1-F8CC-4D4D-ACDC-549DD638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Muito podia ser alterado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E375705-FD11-439B-B433-F15F3646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3291CB-C43D-49BB-A5DD-24C4B883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/>
              <a:t>Site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AD013C-6E1C-49EE-B909-7CF54829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i="1" dirty="0"/>
              <a:t> Sistema de cadastro que elimina trabalho manual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i="1" dirty="0"/>
              <a:t>Área do Usuário que exclui a necessidade de intervenção do organizador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i="1" dirty="0"/>
              <a:t>Sistema de Avaliação que evita o desperdício de material reciclável</a:t>
            </a:r>
          </a:p>
        </p:txBody>
      </p:sp>
    </p:spTree>
    <p:extLst>
      <p:ext uri="{BB962C8B-B14F-4D97-AF65-F5344CB8AC3E}">
        <p14:creationId xmlns:p14="http://schemas.microsoft.com/office/powerpoint/2010/main" val="13636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tão de Ação: Ir para a Página Inicial 4">
            <a:hlinkClick r:id="rId2" highlightClick="1"/>
            <a:extLst>
              <a:ext uri="{FF2B5EF4-FFF2-40B4-BE49-F238E27FC236}">
                <a16:creationId xmlns:a16="http://schemas.microsoft.com/office/drawing/2014/main" xmlns="" id="{5835E656-B8A6-43B8-AE1B-BE232DE3DA2B}"/>
              </a:ext>
            </a:extLst>
          </p:cNvPr>
          <p:cNvSpPr/>
          <p:nvPr/>
        </p:nvSpPr>
        <p:spPr>
          <a:xfrm>
            <a:off x="0" y="0"/>
            <a:ext cx="12192000" cy="4926563"/>
          </a:xfrm>
          <a:prstGeom prst="actionButtonHome">
            <a:avLst/>
          </a:prstGeom>
          <a:solidFill>
            <a:schemeClr val="bg1"/>
          </a:solidFill>
          <a:ln>
            <a:solidFill>
              <a:srgbClr val="F793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02E3FE-1E4D-44BC-9A7D-CE809457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Reformulado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70BDCC9-B359-4593-BAC8-C1AE6552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Agora dispõe de um visual comunicativo</a:t>
            </a:r>
          </a:p>
        </p:txBody>
      </p:sp>
    </p:spTree>
    <p:extLst>
      <p:ext uri="{BB962C8B-B14F-4D97-AF65-F5344CB8AC3E}">
        <p14:creationId xmlns:p14="http://schemas.microsoft.com/office/powerpoint/2010/main" val="30197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20391"/>
      </a:accent1>
      <a:accent2>
        <a:srgbClr val="F7931E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</TotalTime>
  <Words>313</Words>
  <Application>Microsoft Office PowerPoint</Application>
  <PresentationFormat>Personalizar</PresentationFormat>
  <Paragraphs>46</Paragraphs>
  <Slides>17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Retrospectiva</vt:lpstr>
      <vt:lpstr>EXCUTE</vt:lpstr>
      <vt:lpstr>Conheça a Equipe</vt:lpstr>
      <vt:lpstr>Apresentação do PowerPoint</vt:lpstr>
      <vt:lpstr>O que é a EXCUTE?</vt:lpstr>
      <vt:lpstr>Apresentação do PowerPoint</vt:lpstr>
      <vt:lpstr>O Site antigo</vt:lpstr>
      <vt:lpstr>Site Antigo</vt:lpstr>
      <vt:lpstr>O Site NOVO</vt:lpstr>
      <vt:lpstr>Site Reformulado</vt:lpstr>
      <vt:lpstr>O Banner antigo</vt:lpstr>
      <vt:lpstr>Modelo Antigo</vt:lpstr>
      <vt:lpstr>O Banner NOVO</vt:lpstr>
      <vt:lpstr>Esqueleto do Banner</vt:lpstr>
      <vt:lpstr>Banner de exemplo</vt:lpstr>
      <vt:lpstr>E quanto ao custo?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30</cp:revision>
  <dcterms:created xsi:type="dcterms:W3CDTF">2018-11-12T15:49:18Z</dcterms:created>
  <dcterms:modified xsi:type="dcterms:W3CDTF">2018-11-26T10:43:29Z</dcterms:modified>
</cp:coreProperties>
</file>