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73" r:id="rId4"/>
    <p:sldId id="274" r:id="rId5"/>
    <p:sldId id="275" r:id="rId6"/>
    <p:sldId id="272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910" autoAdjust="0"/>
  </p:normalViewPr>
  <p:slideViewPr>
    <p:cSldViewPr snapToGrid="0" snapToObjects="1">
      <p:cViewPr varScale="1">
        <p:scale>
          <a:sx n="51" d="100"/>
          <a:sy n="51" d="100"/>
        </p:scale>
        <p:origin x="1982" y="53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405DF-AEA4-4F82-890A-6C05651BD7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CE819-F866-464B-B848-26E7DB59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5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SQLCMD tool originally designed for interacting with the database only. </a:t>
            </a:r>
            <a:r>
              <a:rPr lang="en-US" dirty="0" err="1"/>
              <a:t>Minishell</a:t>
            </a:r>
            <a:r>
              <a:rPr lang="en-US" dirty="0"/>
              <a:t> was not a fan favorite as it was restrictive and buggy. </a:t>
            </a:r>
            <a:r>
              <a:rPr lang="en-US" dirty="0" err="1"/>
              <a:t>Snapins</a:t>
            </a:r>
            <a:r>
              <a:rPr lang="en-US" dirty="0"/>
              <a:t> were a PowerShell 2.0 method. SMO objects are the preferred objects used by SSMS for any custom plugins (Also used by PowerShell). </a:t>
            </a:r>
            <a:r>
              <a:rPr lang="en-US" dirty="0" err="1"/>
              <a:t>SQLServer</a:t>
            </a:r>
            <a:r>
              <a:rPr lang="en-US" dirty="0"/>
              <a:t> Module was buggy, Slowly developed, Invoke-</a:t>
            </a:r>
            <a:r>
              <a:rPr lang="en-US" dirty="0" err="1"/>
              <a:t>SQLCmd</a:t>
            </a:r>
            <a:r>
              <a:rPr lang="en-US" dirty="0"/>
              <a:t> was slow,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built means that actual product users create the tools they need. The code is not compiled (like the </a:t>
            </a:r>
            <a:r>
              <a:rPr lang="en-US" dirty="0" err="1"/>
              <a:t>SQLServer</a:t>
            </a:r>
            <a:r>
              <a:rPr lang="en-US" dirty="0"/>
              <a:t> module) so security teams may review each cmdlet. By writing cmdlets like Test-</a:t>
            </a:r>
            <a:r>
              <a:rPr lang="en-US" dirty="0" err="1"/>
              <a:t>DbaPowerPlan</a:t>
            </a:r>
            <a:r>
              <a:rPr lang="en-US" dirty="0"/>
              <a:t> it reminds the community of best practices. One of the best things to automate is Database migrations</a:t>
            </a:r>
          </a:p>
          <a:p>
            <a:endParaRPr lang="en-US" dirty="0"/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support as many configurations as possible, including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v3 and above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Windows, macOS and Linux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2000 - 2017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- Datacenter Edition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Clustered and stand-alone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and SQL authentication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and named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instances on one server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Auto-populated parameters for command-line completion (think -Database and -Login)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300E-7D29-4602-BEC8-DE0049F99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Dbatools</a:t>
            </a:r>
            <a:r>
              <a:rPr lang="en-US" dirty="0"/>
              <a:t> to Automate Database 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2CD67-7E60-478B-B8AC-77C3C8A3B9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Joshua Corrick (@</a:t>
            </a:r>
            <a:r>
              <a:rPr lang="en-US" dirty="0" err="1"/>
              <a:t>JoshCorr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83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4810-A269-4151-B371-BDBE6DF2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0AA7-07CF-411A-8CF2-9EAEAABE0E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Joshua Corrick </a:t>
            </a:r>
            <a:r>
              <a:rPr lang="en-US" dirty="0"/>
              <a:t>(@</a:t>
            </a:r>
            <a:r>
              <a:rPr lang="en-US" dirty="0" err="1"/>
              <a:t>joshCorr</a:t>
            </a:r>
            <a:r>
              <a:rPr lang="en-US" dirty="0"/>
              <a:t>)</a:t>
            </a:r>
          </a:p>
          <a:p>
            <a:r>
              <a:rPr lang="en-US" dirty="0"/>
              <a:t>https://Corrick.io/blog</a:t>
            </a:r>
          </a:p>
          <a:p>
            <a:endParaRPr lang="en-US" dirty="0"/>
          </a:p>
          <a:p>
            <a:r>
              <a:rPr lang="en-US" dirty="0"/>
              <a:t>Sr. Systems Engineer</a:t>
            </a:r>
          </a:p>
          <a:p>
            <a:r>
              <a:rPr lang="en-US" dirty="0"/>
              <a:t>Accidental DBA</a:t>
            </a:r>
          </a:p>
          <a:p>
            <a:r>
              <a:rPr lang="en-US" dirty="0"/>
              <a:t>Passionate about PowerShell</a:t>
            </a:r>
          </a:p>
          <a:p>
            <a:r>
              <a:rPr lang="en-US" dirty="0"/>
              <a:t>Major Contributor to </a:t>
            </a:r>
            <a:r>
              <a:rPr lang="en-US" dirty="0" err="1"/>
              <a:t>Dbatools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45156B-664E-406E-97B3-C1BDAF4D10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5159" y="1439863"/>
            <a:ext cx="3509777" cy="3509777"/>
          </a:xfrm>
        </p:spPr>
      </p:pic>
    </p:spTree>
    <p:extLst>
      <p:ext uri="{BB962C8B-B14F-4D97-AF65-F5344CB8AC3E}">
        <p14:creationId xmlns:p14="http://schemas.microsoft.com/office/powerpoint/2010/main" val="28803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9CE-210D-4CCD-A27D-8E7FFB89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5E0-76B5-4562-8D99-76A9116D3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tool set for managing MS SQL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written in PowerShell and is an open sourced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https://Dbatools.io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Written by @cl (Chrissy </a:t>
            </a:r>
            <a:r>
              <a:rPr lang="en-US" dirty="0" err="1"/>
              <a:t>LeMaire</a:t>
            </a:r>
            <a:r>
              <a:rPr lang="en-US" dirty="0"/>
              <a:t>), @</a:t>
            </a:r>
            <a:r>
              <a:rPr lang="en-US" dirty="0" err="1"/>
              <a:t>sqldbawithbeard</a:t>
            </a:r>
            <a:r>
              <a:rPr lang="en-US" dirty="0"/>
              <a:t> (Rob Sewell) and a handful of others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5F85B-13A1-4966-A4F4-7B1471309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38" y="1439863"/>
            <a:ext cx="5399087" cy="40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0AF59-F58A-44C3-B8B1-F044EE5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there something already?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62A443-21BD-4D66-8A6D-23B89E7FC4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1856393"/>
            <a:ext cx="5399087" cy="276738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A8135-686F-4A96-89CB-89FC30AE8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Yup..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Sqlcmd</a:t>
            </a:r>
            <a:r>
              <a:rPr lang="en-US" dirty="0"/>
              <a:t> – not PowerShell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Minishell</a:t>
            </a:r>
            <a:r>
              <a:rPr lang="en-US" dirty="0"/>
              <a:t> - SQLPS.exe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SQLServer</a:t>
            </a:r>
            <a:r>
              <a:rPr lang="en-US" dirty="0"/>
              <a:t> </a:t>
            </a:r>
            <a:r>
              <a:rPr lang="en-US" dirty="0" err="1"/>
              <a:t>Snapin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SQLServer</a:t>
            </a:r>
            <a:r>
              <a:rPr lang="en-US" dirty="0"/>
              <a:t> Module (2014-present)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92393-E1F9-4A55-B1DC-D62C859C3764}"/>
              </a:ext>
            </a:extLst>
          </p:cNvPr>
          <p:cNvSpPr/>
          <p:nvPr/>
        </p:nvSpPr>
        <p:spPr>
          <a:xfrm>
            <a:off x="360363" y="5710219"/>
            <a:ext cx="104918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https://github.com/ashleymcnamara/Developer-Advocate-Bit/blob/master/This_Is_Fine_Bit_Flat.png</a:t>
            </a:r>
          </a:p>
        </p:txBody>
      </p:sp>
    </p:spTree>
    <p:extLst>
      <p:ext uri="{BB962C8B-B14F-4D97-AF65-F5344CB8AC3E}">
        <p14:creationId xmlns:p14="http://schemas.microsoft.com/office/powerpoint/2010/main" val="168702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BCC-CDAF-42A7-8B6F-52761B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for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43DC-22A0-4AAD-9D1A-9515DB1EAD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Community built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to user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Codifying best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Automates all the things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04039-B363-41E6-A18F-7D379B8E9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0390" y="1341060"/>
            <a:ext cx="2211609" cy="2211609"/>
          </a:xfrm>
        </p:spPr>
      </p:pic>
    </p:spTree>
    <p:extLst>
      <p:ext uri="{BB962C8B-B14F-4D97-AF65-F5344CB8AC3E}">
        <p14:creationId xmlns:p14="http://schemas.microsoft.com/office/powerpoint/2010/main" val="27974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794A-C4DE-4C36-84DF-73AF39B4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1605138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6371</TotalTime>
  <Words>329</Words>
  <Application>Microsoft Office PowerPoint</Application>
  <PresentationFormat>Custom</PresentationFormat>
  <Paragraphs>44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SQLSatOslo 2016</vt:lpstr>
      <vt:lpstr>Image</vt:lpstr>
      <vt:lpstr>Using Dbatools to Automate Database Migrations</vt:lpstr>
      <vt:lpstr>whoami</vt:lpstr>
      <vt:lpstr>What is Dbatools?</vt:lpstr>
      <vt:lpstr>But isn’t there something already?</vt:lpstr>
      <vt:lpstr>Case for Dbatools</vt:lpstr>
      <vt:lpstr>Demo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Corrick, Joshua</cp:lastModifiedBy>
  <cp:revision>62</cp:revision>
  <dcterms:created xsi:type="dcterms:W3CDTF">2011-08-19T20:30:49Z</dcterms:created>
  <dcterms:modified xsi:type="dcterms:W3CDTF">2019-05-08T16:53:19Z</dcterms:modified>
</cp:coreProperties>
</file>