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6" r:id="rId4"/>
    <p:sldId id="265" r:id="rId5"/>
    <p:sldId id="267" r:id="rId6"/>
    <p:sldId id="268" r:id="rId7"/>
    <p:sldId id="262" r:id="rId8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54" d="100"/>
          <a:sy n="54" d="100"/>
        </p:scale>
        <p:origin x="48" y="111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Management with </a:t>
            </a:r>
            <a:r>
              <a:rPr lang="en-US" dirty="0" err="1"/>
              <a:t>dbatools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Andy Levy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860E-631B-41B7-9605-62B0AE61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Backups?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9CB-C6FF-44CE-9E54-005B7EB0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C331-D411-AD42-91D4-E5C36451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1C07-1361-FD4B-8A4F-8FB600BC0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 don’t know PowerShell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 can’t write PowerShell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I’m not allowed to use PowerShell</a:t>
            </a:r>
          </a:p>
        </p:txBody>
      </p:sp>
    </p:spTree>
    <p:extLst>
      <p:ext uri="{BB962C8B-B14F-4D97-AF65-F5344CB8AC3E}">
        <p14:creationId xmlns:p14="http://schemas.microsoft.com/office/powerpoint/2010/main" val="149369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AB3D-2941-481B-BDE7-D0EED610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Back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E1AA-41DC-4A60-A4CA-2580B7AAD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Native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Ad-Hoc?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Custom Jobs?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Ola </a:t>
            </a:r>
            <a:r>
              <a:rPr lang="en-US" dirty="0" err="1"/>
              <a:t>Hallengren</a:t>
            </a:r>
            <a:r>
              <a:rPr lang="en-US" dirty="0"/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-Party Tools?</a:t>
            </a:r>
          </a:p>
        </p:txBody>
      </p:sp>
    </p:spTree>
    <p:extLst>
      <p:ext uri="{BB962C8B-B14F-4D97-AF65-F5344CB8AC3E}">
        <p14:creationId xmlns:p14="http://schemas.microsoft.com/office/powerpoint/2010/main" val="191744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EDB-0B94-45DC-9546-33F0EDCC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Back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9A50-4626-41DC-9906-15D3600F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User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System databases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System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Certificates &amp; keys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Logins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Linked Servers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Agent Jobs</a:t>
            </a:r>
          </a:p>
        </p:txBody>
      </p:sp>
    </p:spTree>
    <p:extLst>
      <p:ext uri="{BB962C8B-B14F-4D97-AF65-F5344CB8AC3E}">
        <p14:creationId xmlns:p14="http://schemas.microsoft.com/office/powerpoint/2010/main" val="377045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20425</TotalTime>
  <Words>70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Segoe UI</vt:lpstr>
      <vt:lpstr>Wingdings</vt:lpstr>
      <vt:lpstr>SQLSatOslo 2016</vt:lpstr>
      <vt:lpstr>Image</vt:lpstr>
      <vt:lpstr>Backup Management with dbatools</vt:lpstr>
      <vt:lpstr>About Me</vt:lpstr>
      <vt:lpstr>Why Backups?</vt:lpstr>
      <vt:lpstr>Why dbatools?</vt:lpstr>
      <vt:lpstr>How Do You Back Up?</vt:lpstr>
      <vt:lpstr>What Do You Back Up?</vt:lpstr>
      <vt:lpstr>Demo Time!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Andy Levy</cp:lastModifiedBy>
  <cp:revision>46</cp:revision>
  <dcterms:created xsi:type="dcterms:W3CDTF">2011-08-19T20:30:49Z</dcterms:created>
  <dcterms:modified xsi:type="dcterms:W3CDTF">2020-03-14T19:10:17Z</dcterms:modified>
</cp:coreProperties>
</file>