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76" r:id="rId3"/>
    <p:sldId id="256" r:id="rId4"/>
    <p:sldId id="257" r:id="rId5"/>
    <p:sldId id="258" r:id="rId6"/>
    <p:sldId id="271" r:id="rId7"/>
    <p:sldId id="272" r:id="rId8"/>
    <p:sldId id="262" r:id="rId9"/>
    <p:sldId id="273" r:id="rId10"/>
    <p:sldId id="259" r:id="rId11"/>
    <p:sldId id="264" r:id="rId12"/>
    <p:sldId id="260" r:id="rId13"/>
    <p:sldId id="263" r:id="rId14"/>
    <p:sldId id="265" r:id="rId15"/>
    <p:sldId id="267" r:id="rId16"/>
    <p:sldId id="266" r:id="rId17"/>
    <p:sldId id="268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E8990-0B5F-450A-9335-827E3BE4FD56}">
          <p14:sldIdLst>
            <p14:sldId id="276"/>
            <p14:sldId id="256"/>
            <p14:sldId id="257"/>
            <p14:sldId id="258"/>
            <p14:sldId id="271"/>
            <p14:sldId id="272"/>
            <p14:sldId id="262"/>
            <p14:sldId id="273"/>
            <p14:sldId id="259"/>
            <p14:sldId id="264"/>
            <p14:sldId id="260"/>
            <p14:sldId id="263"/>
            <p14:sldId id="265"/>
            <p14:sldId id="267"/>
            <p14:sldId id="266"/>
            <p14:sldId id="268"/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666E0-3FDB-40FC-B27D-816E3BC1F8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833D0-2C56-44DC-9CAC-728ED45DBB40}">
      <dgm:prSet phldrT="[Text]" custT="1"/>
      <dgm:spPr/>
      <dgm:t>
        <a:bodyPr/>
        <a:lstStyle/>
        <a:p>
          <a:r>
            <a:rPr lang="en-CA" sz="2800" dirty="0"/>
            <a:t>SMO</a:t>
          </a:r>
        </a:p>
        <a:p>
          <a:r>
            <a:rPr lang="en-CA" sz="1200" dirty="0" err="1"/>
            <a:t>Microsoft.SqlServer.Management</a:t>
          </a:r>
          <a:endParaRPr lang="en-US" sz="2000" dirty="0"/>
        </a:p>
      </dgm:t>
    </dgm:pt>
    <dgm:pt modelId="{046AAFFF-B6DA-421F-B40F-B5676228C6C4}" type="parTrans" cxnId="{D4606B24-2D93-4D3C-B81D-753EFB54DC49}">
      <dgm:prSet/>
      <dgm:spPr/>
      <dgm:t>
        <a:bodyPr/>
        <a:lstStyle/>
        <a:p>
          <a:endParaRPr lang="en-US"/>
        </a:p>
      </dgm:t>
    </dgm:pt>
    <dgm:pt modelId="{E4B9F4CC-C29A-4BCA-9013-1EAF5DB553ED}" type="sibTrans" cxnId="{D4606B24-2D93-4D3C-B81D-753EFB54DC49}">
      <dgm:prSet/>
      <dgm:spPr/>
      <dgm:t>
        <a:bodyPr/>
        <a:lstStyle/>
        <a:p>
          <a:endParaRPr lang="en-US"/>
        </a:p>
      </dgm:t>
    </dgm:pt>
    <dgm:pt modelId="{C0A8DF4C-D0D6-4300-8D8F-7897FA7C93B6}">
      <dgm:prSet phldrT="[Text]" custT="1"/>
      <dgm:spPr/>
      <dgm:t>
        <a:bodyPr/>
        <a:lstStyle/>
        <a:p>
          <a:r>
            <a:rPr lang="en-US" sz="2800" dirty="0"/>
            <a:t>.</a:t>
          </a:r>
          <a:r>
            <a:rPr lang="en-US" sz="2800" dirty="0" err="1"/>
            <a:t>Smo</a:t>
          </a:r>
          <a:endParaRPr lang="en-US" sz="2800" dirty="0"/>
        </a:p>
      </dgm:t>
    </dgm:pt>
    <dgm:pt modelId="{77983F8B-3A90-42B5-9698-FE2E67C71E0F}" type="parTrans" cxnId="{1B7F7BAF-79A5-4797-B563-643646E0E55B}">
      <dgm:prSet custT="1"/>
      <dgm:spPr/>
      <dgm:t>
        <a:bodyPr/>
        <a:lstStyle/>
        <a:p>
          <a:endParaRPr lang="en-US" sz="1050"/>
        </a:p>
      </dgm:t>
    </dgm:pt>
    <dgm:pt modelId="{B68C4F01-9EB5-4D70-9837-1734C4DE6DEC}" type="sibTrans" cxnId="{1B7F7BAF-79A5-4797-B563-643646E0E55B}">
      <dgm:prSet/>
      <dgm:spPr/>
      <dgm:t>
        <a:bodyPr/>
        <a:lstStyle/>
        <a:p>
          <a:endParaRPr lang="en-US"/>
        </a:p>
      </dgm:t>
    </dgm:pt>
    <dgm:pt modelId="{EF061461-2FD2-4270-8487-5236116DF14B}">
      <dgm:prSet custT="1"/>
      <dgm:spPr/>
      <dgm:t>
        <a:bodyPr/>
        <a:lstStyle/>
        <a:p>
          <a:r>
            <a:rPr lang="en-US" sz="2800" dirty="0"/>
            <a:t>.</a:t>
          </a:r>
          <a:r>
            <a:rPr lang="en-US" sz="2800" dirty="0" err="1"/>
            <a:t>NotificationServices</a:t>
          </a:r>
          <a:endParaRPr lang="en-US" sz="2800" dirty="0"/>
        </a:p>
      </dgm:t>
    </dgm:pt>
    <dgm:pt modelId="{74DFF232-5940-4630-B876-11975B40ED42}" type="parTrans" cxnId="{D08C926F-86CF-4AB8-8C34-C917FE4E079E}">
      <dgm:prSet custT="1"/>
      <dgm:spPr/>
      <dgm:t>
        <a:bodyPr/>
        <a:lstStyle/>
        <a:p>
          <a:endParaRPr lang="en-US" sz="1050"/>
        </a:p>
      </dgm:t>
    </dgm:pt>
    <dgm:pt modelId="{70ABB9AE-33DD-46AF-B7E5-AB3E49DAE3C3}" type="sibTrans" cxnId="{D08C926F-86CF-4AB8-8C34-C917FE4E079E}">
      <dgm:prSet/>
      <dgm:spPr/>
      <dgm:t>
        <a:bodyPr/>
        <a:lstStyle/>
        <a:p>
          <a:endParaRPr lang="en-US"/>
        </a:p>
      </dgm:t>
    </dgm:pt>
    <dgm:pt modelId="{DF724F68-8037-43EF-8BA6-606087140EB0}">
      <dgm:prSet custT="1"/>
      <dgm:spPr/>
      <dgm:t>
        <a:bodyPr/>
        <a:lstStyle/>
        <a:p>
          <a:r>
            <a:rPr lang="en-US" sz="2800" dirty="0"/>
            <a:t>.</a:t>
          </a:r>
          <a:r>
            <a:rPr lang="en-US" sz="2800" dirty="0" err="1"/>
            <a:t>RegisteredServers</a:t>
          </a:r>
          <a:endParaRPr lang="en-US" sz="2800" dirty="0"/>
        </a:p>
      </dgm:t>
    </dgm:pt>
    <dgm:pt modelId="{A8668B04-1441-4507-80B1-29BF311D05C5}" type="parTrans" cxnId="{51424795-F5F7-4BA6-AB08-A1F9DCBECB6C}">
      <dgm:prSet custT="1"/>
      <dgm:spPr/>
      <dgm:t>
        <a:bodyPr/>
        <a:lstStyle/>
        <a:p>
          <a:endParaRPr lang="en-US" sz="1050"/>
        </a:p>
      </dgm:t>
    </dgm:pt>
    <dgm:pt modelId="{B63A86C8-BCDC-4746-9E71-7A12019825A5}" type="sibTrans" cxnId="{51424795-F5F7-4BA6-AB08-A1F9DCBECB6C}">
      <dgm:prSet/>
      <dgm:spPr/>
      <dgm:t>
        <a:bodyPr/>
        <a:lstStyle/>
        <a:p>
          <a:endParaRPr lang="en-US"/>
        </a:p>
      </dgm:t>
    </dgm:pt>
    <dgm:pt modelId="{DC0019CA-210E-40CC-BFAE-ED798EE46A86}">
      <dgm:prSet custT="1"/>
      <dgm:spPr/>
      <dgm:t>
        <a:bodyPr/>
        <a:lstStyle/>
        <a:p>
          <a:r>
            <a:rPr lang="en-US" sz="2800" dirty="0"/>
            <a:t>.Trace</a:t>
          </a:r>
        </a:p>
      </dgm:t>
    </dgm:pt>
    <dgm:pt modelId="{98D3ED71-AC45-416D-A490-5337A9ACAF20}" type="parTrans" cxnId="{D5924BEE-BBF5-4E83-ADD9-A75EC8B305CC}">
      <dgm:prSet custT="1"/>
      <dgm:spPr/>
      <dgm:t>
        <a:bodyPr/>
        <a:lstStyle/>
        <a:p>
          <a:endParaRPr lang="en-US" sz="1050"/>
        </a:p>
      </dgm:t>
    </dgm:pt>
    <dgm:pt modelId="{35E0482A-600C-4567-BE9A-E224CBDF3579}" type="sibTrans" cxnId="{D5924BEE-BBF5-4E83-ADD9-A75EC8B305CC}">
      <dgm:prSet/>
      <dgm:spPr/>
      <dgm:t>
        <a:bodyPr/>
        <a:lstStyle/>
        <a:p>
          <a:endParaRPr lang="en-US"/>
        </a:p>
      </dgm:t>
    </dgm:pt>
    <dgm:pt modelId="{7B37FA75-C201-4440-9483-11B47BAE60AE}">
      <dgm:prSet phldrT="[Text]" custT="1"/>
      <dgm:spPr/>
      <dgm:t>
        <a:bodyPr/>
        <a:lstStyle/>
        <a:p>
          <a:r>
            <a:rPr lang="en-US" sz="2800" dirty="0"/>
            <a:t>.Server</a:t>
          </a:r>
        </a:p>
      </dgm:t>
    </dgm:pt>
    <dgm:pt modelId="{EA2226B7-8E73-48D5-830C-2368956F3577}" type="parTrans" cxnId="{D7A68D34-E232-4CDB-B6F7-C50BFF6D2599}">
      <dgm:prSet/>
      <dgm:spPr/>
      <dgm:t>
        <a:bodyPr/>
        <a:lstStyle/>
        <a:p>
          <a:endParaRPr lang="en-US"/>
        </a:p>
      </dgm:t>
    </dgm:pt>
    <dgm:pt modelId="{C67E783C-1AD3-42A2-96F1-944CB91A8719}" type="sibTrans" cxnId="{D7A68D34-E232-4CDB-B6F7-C50BFF6D2599}">
      <dgm:prSet/>
      <dgm:spPr/>
      <dgm:t>
        <a:bodyPr/>
        <a:lstStyle/>
        <a:p>
          <a:endParaRPr lang="en-US"/>
        </a:p>
      </dgm:t>
    </dgm:pt>
    <dgm:pt modelId="{7DB63ECA-8255-42CA-8D6B-48F11CB831C3}">
      <dgm:prSet phldrT="[Text]" custT="1"/>
      <dgm:spPr/>
      <dgm:t>
        <a:bodyPr/>
        <a:lstStyle/>
        <a:p>
          <a:r>
            <a:rPr lang="en-CA" sz="2800" dirty="0"/>
            <a:t>.Agent</a:t>
          </a:r>
          <a:endParaRPr lang="en-US" sz="2800" dirty="0"/>
        </a:p>
      </dgm:t>
    </dgm:pt>
    <dgm:pt modelId="{2F995E66-46AC-4602-8E51-94C234247464}" type="parTrans" cxnId="{529AD94C-A021-429C-9057-346D579683F4}">
      <dgm:prSet/>
      <dgm:spPr/>
      <dgm:t>
        <a:bodyPr/>
        <a:lstStyle/>
        <a:p>
          <a:endParaRPr lang="en-US"/>
        </a:p>
      </dgm:t>
    </dgm:pt>
    <dgm:pt modelId="{835CA68E-0F48-4117-94DA-A4B025180535}" type="sibTrans" cxnId="{529AD94C-A021-429C-9057-346D579683F4}">
      <dgm:prSet/>
      <dgm:spPr/>
      <dgm:t>
        <a:bodyPr/>
        <a:lstStyle/>
        <a:p>
          <a:endParaRPr lang="en-US"/>
        </a:p>
      </dgm:t>
    </dgm:pt>
    <dgm:pt modelId="{FEB7816A-D643-4DF6-BA58-681317952F39}">
      <dgm:prSet phldrT="[Text]" custT="1"/>
      <dgm:spPr/>
      <dgm:t>
        <a:bodyPr/>
        <a:lstStyle/>
        <a:p>
          <a:r>
            <a:rPr lang="en-CA" sz="2800" dirty="0"/>
            <a:t>.Broker</a:t>
          </a:r>
          <a:endParaRPr lang="en-US" sz="2800" dirty="0"/>
        </a:p>
      </dgm:t>
    </dgm:pt>
    <dgm:pt modelId="{B6F0511A-655A-4A00-A1FE-B04D7160A7D2}" type="parTrans" cxnId="{328FD49D-832C-4863-AE46-01C6C879EBC4}">
      <dgm:prSet/>
      <dgm:spPr/>
      <dgm:t>
        <a:bodyPr/>
        <a:lstStyle/>
        <a:p>
          <a:endParaRPr lang="en-US"/>
        </a:p>
      </dgm:t>
    </dgm:pt>
    <dgm:pt modelId="{E69321C3-859A-4EC3-82DB-D35804A215E8}" type="sibTrans" cxnId="{328FD49D-832C-4863-AE46-01C6C879EBC4}">
      <dgm:prSet/>
      <dgm:spPr/>
      <dgm:t>
        <a:bodyPr/>
        <a:lstStyle/>
        <a:p>
          <a:endParaRPr lang="en-US"/>
        </a:p>
      </dgm:t>
    </dgm:pt>
    <dgm:pt modelId="{698E5410-8407-4E24-A468-8DDD057C0E23}">
      <dgm:prSet phldrT="[Text]" custT="1"/>
      <dgm:spPr/>
      <dgm:t>
        <a:bodyPr/>
        <a:lstStyle/>
        <a:p>
          <a:r>
            <a:rPr lang="en-CA" sz="2800" dirty="0"/>
            <a:t>.Mail</a:t>
          </a:r>
          <a:endParaRPr lang="en-US" sz="2800" dirty="0"/>
        </a:p>
      </dgm:t>
    </dgm:pt>
    <dgm:pt modelId="{F5423442-7F49-491D-AAEE-6503C00EA14A}" type="parTrans" cxnId="{5FEEEB01-087E-4B73-B777-6C1B945BCB69}">
      <dgm:prSet/>
      <dgm:spPr/>
      <dgm:t>
        <a:bodyPr/>
        <a:lstStyle/>
        <a:p>
          <a:endParaRPr lang="en-US"/>
        </a:p>
      </dgm:t>
    </dgm:pt>
    <dgm:pt modelId="{8294E0CA-3B81-42D3-AB7C-3DB0089F58F2}" type="sibTrans" cxnId="{5FEEEB01-087E-4B73-B777-6C1B945BCB69}">
      <dgm:prSet/>
      <dgm:spPr/>
      <dgm:t>
        <a:bodyPr/>
        <a:lstStyle/>
        <a:p>
          <a:endParaRPr lang="en-US"/>
        </a:p>
      </dgm:t>
    </dgm:pt>
    <dgm:pt modelId="{B65242D9-329B-409A-81A7-58E7CE356A44}">
      <dgm:prSet phldrT="[Text]" custT="1"/>
      <dgm:spPr/>
      <dgm:t>
        <a:bodyPr/>
        <a:lstStyle/>
        <a:p>
          <a:r>
            <a:rPr lang="en-CA" sz="2800" dirty="0"/>
            <a:t>.</a:t>
          </a:r>
          <a:r>
            <a:rPr lang="en-CA" sz="2800" dirty="0" err="1"/>
            <a:t>Wmi</a:t>
          </a:r>
          <a:endParaRPr lang="en-US" sz="2800" dirty="0"/>
        </a:p>
      </dgm:t>
    </dgm:pt>
    <dgm:pt modelId="{C12DF438-B339-4A82-BEC5-A95637F21A03}" type="parTrans" cxnId="{52C56EDA-1910-4CF3-8CE2-00591F3771DD}">
      <dgm:prSet/>
      <dgm:spPr/>
      <dgm:t>
        <a:bodyPr/>
        <a:lstStyle/>
        <a:p>
          <a:endParaRPr lang="en-US"/>
        </a:p>
      </dgm:t>
    </dgm:pt>
    <dgm:pt modelId="{BB1EF0D0-0607-4FC3-8F2A-3CE1A029C464}" type="sibTrans" cxnId="{52C56EDA-1910-4CF3-8CE2-00591F3771DD}">
      <dgm:prSet/>
      <dgm:spPr/>
      <dgm:t>
        <a:bodyPr/>
        <a:lstStyle/>
        <a:p>
          <a:endParaRPr lang="en-US"/>
        </a:p>
      </dgm:t>
    </dgm:pt>
    <dgm:pt modelId="{98B5C72E-A449-4932-9479-F8E0F3741680}">
      <dgm:prSet phldrT="[Text]" custT="1"/>
      <dgm:spPr/>
      <dgm:t>
        <a:bodyPr/>
        <a:lstStyle/>
        <a:p>
          <a:r>
            <a:rPr lang="en-CA" sz="2800" dirty="0"/>
            <a:t>…</a:t>
          </a:r>
          <a:endParaRPr lang="en-US" sz="2800" dirty="0"/>
        </a:p>
      </dgm:t>
    </dgm:pt>
    <dgm:pt modelId="{6B094348-7EC4-4BE7-9A50-002FCC47C451}" type="parTrans" cxnId="{8607A5AC-CAF0-4F8F-80CF-A7657ABA4D2A}">
      <dgm:prSet/>
      <dgm:spPr/>
      <dgm:t>
        <a:bodyPr/>
        <a:lstStyle/>
        <a:p>
          <a:endParaRPr lang="en-US"/>
        </a:p>
      </dgm:t>
    </dgm:pt>
    <dgm:pt modelId="{3D77739A-4EA1-4624-864E-8801239F2ACB}" type="sibTrans" cxnId="{8607A5AC-CAF0-4F8F-80CF-A7657ABA4D2A}">
      <dgm:prSet/>
      <dgm:spPr/>
      <dgm:t>
        <a:bodyPr/>
        <a:lstStyle/>
        <a:p>
          <a:endParaRPr lang="en-US"/>
        </a:p>
      </dgm:t>
    </dgm:pt>
    <dgm:pt modelId="{118506E2-BEDD-4C97-8A0E-500765275869}" type="pres">
      <dgm:prSet presAssocID="{71B666E0-3FDB-40FC-B27D-816E3BC1F8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554308-F56D-416C-8F82-313AF79C65D7}" type="pres">
      <dgm:prSet presAssocID="{F27833D0-2C56-44DC-9CAC-728ED45DBB40}" presName="root1" presStyleCnt="0"/>
      <dgm:spPr/>
    </dgm:pt>
    <dgm:pt modelId="{E83CE98B-B605-4645-997B-052D26171026}" type="pres">
      <dgm:prSet presAssocID="{F27833D0-2C56-44DC-9CAC-728ED45DBB40}" presName="LevelOneTextNode" presStyleLbl="node0" presStyleIdx="0" presStyleCnt="1" custScaleX="173755" custScaleY="2165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BA371-A794-48D5-A1F7-F12AB761C705}" type="pres">
      <dgm:prSet presAssocID="{F27833D0-2C56-44DC-9CAC-728ED45DBB40}" presName="level2hierChild" presStyleCnt="0"/>
      <dgm:spPr/>
    </dgm:pt>
    <dgm:pt modelId="{1EFB6372-CA30-40D1-AAA6-7BCF3A4B5A13}" type="pres">
      <dgm:prSet presAssocID="{74DFF232-5940-4630-B876-11975B40ED42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0FF0CBB2-78A1-4273-8A45-4047331F96A3}" type="pres">
      <dgm:prSet presAssocID="{74DFF232-5940-4630-B876-11975B40ED4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CFA62B8F-A104-417F-9656-AE644396C37C}" type="pres">
      <dgm:prSet presAssocID="{EF061461-2FD2-4270-8487-5236116DF14B}" presName="root2" presStyleCnt="0"/>
      <dgm:spPr/>
    </dgm:pt>
    <dgm:pt modelId="{F9E07EA0-593A-4818-8379-A6253B502FD0}" type="pres">
      <dgm:prSet presAssocID="{EF061461-2FD2-4270-8487-5236116DF14B}" presName="LevelTwoTextNode" presStyleLbl="node2" presStyleIdx="0" presStyleCnt="4" custScaleX="243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10F0E-29F7-463D-A0AA-EEC615DEBBFD}" type="pres">
      <dgm:prSet presAssocID="{EF061461-2FD2-4270-8487-5236116DF14B}" presName="level3hierChild" presStyleCnt="0"/>
      <dgm:spPr/>
    </dgm:pt>
    <dgm:pt modelId="{C0DC4828-EF57-4A54-BF65-6AC04BA4C70B}" type="pres">
      <dgm:prSet presAssocID="{A8668B04-1441-4507-80B1-29BF311D05C5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D5AB7CB-8C3D-4B16-93A6-6F5A867D7A1E}" type="pres">
      <dgm:prSet presAssocID="{A8668B04-1441-4507-80B1-29BF311D05C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5B1DA89-02B5-4C62-947D-07ACE0285930}" type="pres">
      <dgm:prSet presAssocID="{DF724F68-8037-43EF-8BA6-606087140EB0}" presName="root2" presStyleCnt="0"/>
      <dgm:spPr/>
    </dgm:pt>
    <dgm:pt modelId="{B2A26EAB-7DC5-44FA-9175-A9BB7E8C8586}" type="pres">
      <dgm:prSet presAssocID="{DF724F68-8037-43EF-8BA6-606087140EB0}" presName="LevelTwoTextNode" presStyleLbl="node2" presStyleIdx="1" presStyleCnt="4" custScaleX="243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4A67C7-E9FF-4EB2-9000-2345C41727F7}" type="pres">
      <dgm:prSet presAssocID="{DF724F68-8037-43EF-8BA6-606087140EB0}" presName="level3hierChild" presStyleCnt="0"/>
      <dgm:spPr/>
    </dgm:pt>
    <dgm:pt modelId="{6BB5C99A-5D19-42DD-A173-3AD6B180C87C}" type="pres">
      <dgm:prSet presAssocID="{98D3ED71-AC45-416D-A490-5337A9ACAF20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C08A4D7C-34FC-49FD-A481-2971BC99B4D7}" type="pres">
      <dgm:prSet presAssocID="{98D3ED71-AC45-416D-A490-5337A9ACAF2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1D449BF-D2E7-4916-8776-5C16DEEE286F}" type="pres">
      <dgm:prSet presAssocID="{DC0019CA-210E-40CC-BFAE-ED798EE46A86}" presName="root2" presStyleCnt="0"/>
      <dgm:spPr/>
    </dgm:pt>
    <dgm:pt modelId="{FEEA37DE-E275-46EF-AAFC-16AC1E5DB9EB}" type="pres">
      <dgm:prSet presAssocID="{DC0019CA-210E-40CC-BFAE-ED798EE46A86}" presName="LevelTwoTextNode" presStyleLbl="node2" presStyleIdx="2" presStyleCnt="4" custScaleX="243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26506C-75B6-4DB1-9ACC-60990667B9BE}" type="pres">
      <dgm:prSet presAssocID="{DC0019CA-210E-40CC-BFAE-ED798EE46A86}" presName="level3hierChild" presStyleCnt="0"/>
      <dgm:spPr/>
    </dgm:pt>
    <dgm:pt modelId="{C27F9CEB-08BC-4E7B-A02B-008ABB9AD15A}" type="pres">
      <dgm:prSet presAssocID="{77983F8B-3A90-42B5-9698-FE2E67C71E0F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C7F7A54-3EA4-40B6-A108-6BE3FB98DDA6}" type="pres">
      <dgm:prSet presAssocID="{77983F8B-3A90-42B5-9698-FE2E67C71E0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9D7DD91-6C78-440B-8EC7-65E4331E854A}" type="pres">
      <dgm:prSet presAssocID="{C0A8DF4C-D0D6-4300-8D8F-7897FA7C93B6}" presName="root2" presStyleCnt="0"/>
      <dgm:spPr/>
    </dgm:pt>
    <dgm:pt modelId="{C0707ECB-71F5-4C1E-A61D-B9D6615943CE}" type="pres">
      <dgm:prSet presAssocID="{C0A8DF4C-D0D6-4300-8D8F-7897FA7C93B6}" presName="LevelTwoTextNode" presStyleLbl="node2" presStyleIdx="3" presStyleCnt="4" custScaleX="2439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97E265-71B7-40CC-9495-8F964938B171}" type="pres">
      <dgm:prSet presAssocID="{C0A8DF4C-D0D6-4300-8D8F-7897FA7C93B6}" presName="level3hierChild" presStyleCnt="0"/>
      <dgm:spPr/>
    </dgm:pt>
    <dgm:pt modelId="{02052355-1DE1-4019-8934-22FDC6687CED}" type="pres">
      <dgm:prSet presAssocID="{EA2226B7-8E73-48D5-830C-2368956F3577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CC270A11-CD54-434D-9B09-4C22E87058EA}" type="pres">
      <dgm:prSet presAssocID="{EA2226B7-8E73-48D5-830C-2368956F3577}" presName="connTx" presStyleLbl="parChTrans1D3" presStyleIdx="0" presStyleCnt="6"/>
      <dgm:spPr/>
      <dgm:t>
        <a:bodyPr/>
        <a:lstStyle/>
        <a:p>
          <a:endParaRPr lang="en-US"/>
        </a:p>
      </dgm:t>
    </dgm:pt>
    <dgm:pt modelId="{D418A368-D874-4202-8AC4-37D02A664372}" type="pres">
      <dgm:prSet presAssocID="{7B37FA75-C201-4440-9483-11B47BAE60AE}" presName="root2" presStyleCnt="0"/>
      <dgm:spPr/>
    </dgm:pt>
    <dgm:pt modelId="{D10CCF00-F713-4C3D-94B9-D6766550C765}" type="pres">
      <dgm:prSet presAssocID="{7B37FA75-C201-4440-9483-11B47BAE60AE}" presName="LevelTwoTextNode" presStyleLbl="node3" presStyleIdx="0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06BDF0-1A03-4364-BC7A-78F1862665C1}" type="pres">
      <dgm:prSet presAssocID="{7B37FA75-C201-4440-9483-11B47BAE60AE}" presName="level3hierChild" presStyleCnt="0"/>
      <dgm:spPr/>
    </dgm:pt>
    <dgm:pt modelId="{D3F0AF6B-0E5A-4AF4-85CF-2AA8ABBD841E}" type="pres">
      <dgm:prSet presAssocID="{2F995E66-46AC-4602-8E51-94C234247464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36141251-5BCE-4707-8E00-DF7555E95FA5}" type="pres">
      <dgm:prSet presAssocID="{2F995E66-46AC-4602-8E51-94C234247464}" presName="connTx" presStyleLbl="parChTrans1D3" presStyleIdx="1" presStyleCnt="6"/>
      <dgm:spPr/>
      <dgm:t>
        <a:bodyPr/>
        <a:lstStyle/>
        <a:p>
          <a:endParaRPr lang="en-US"/>
        </a:p>
      </dgm:t>
    </dgm:pt>
    <dgm:pt modelId="{0AA9B13E-6847-4298-843E-E313F596DF17}" type="pres">
      <dgm:prSet presAssocID="{7DB63ECA-8255-42CA-8D6B-48F11CB831C3}" presName="root2" presStyleCnt="0"/>
      <dgm:spPr/>
    </dgm:pt>
    <dgm:pt modelId="{A442C6D2-CB41-465C-BD8B-03A99EC8A53A}" type="pres">
      <dgm:prSet presAssocID="{7DB63ECA-8255-42CA-8D6B-48F11CB831C3}" presName="LevelTwoTextNode" presStyleLbl="node3" presStyleIdx="1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888FF-C37F-4F72-A0AF-21C8FDA2CD3A}" type="pres">
      <dgm:prSet presAssocID="{7DB63ECA-8255-42CA-8D6B-48F11CB831C3}" presName="level3hierChild" presStyleCnt="0"/>
      <dgm:spPr/>
    </dgm:pt>
    <dgm:pt modelId="{1BA29DCF-1BB3-47CD-8217-65B0AAEEF04A}" type="pres">
      <dgm:prSet presAssocID="{B6F0511A-655A-4A00-A1FE-B04D7160A7D2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A30ADC56-4E9B-4D0B-92A7-4C2AA5A3EEB2}" type="pres">
      <dgm:prSet presAssocID="{B6F0511A-655A-4A00-A1FE-B04D7160A7D2}" presName="connTx" presStyleLbl="parChTrans1D3" presStyleIdx="2" presStyleCnt="6"/>
      <dgm:spPr/>
      <dgm:t>
        <a:bodyPr/>
        <a:lstStyle/>
        <a:p>
          <a:endParaRPr lang="en-US"/>
        </a:p>
      </dgm:t>
    </dgm:pt>
    <dgm:pt modelId="{36447EE2-DB9A-4CE0-BDF1-6C461D59C1AA}" type="pres">
      <dgm:prSet presAssocID="{FEB7816A-D643-4DF6-BA58-681317952F39}" presName="root2" presStyleCnt="0"/>
      <dgm:spPr/>
    </dgm:pt>
    <dgm:pt modelId="{B7D022EE-E935-46A9-B813-E870E5C3247A}" type="pres">
      <dgm:prSet presAssocID="{FEB7816A-D643-4DF6-BA58-681317952F39}" presName="LevelTwoTextNode" presStyleLbl="node3" presStyleIdx="2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684CF1-F24D-4296-BD3E-F5EC66EC38CB}" type="pres">
      <dgm:prSet presAssocID="{FEB7816A-D643-4DF6-BA58-681317952F39}" presName="level3hierChild" presStyleCnt="0"/>
      <dgm:spPr/>
    </dgm:pt>
    <dgm:pt modelId="{802EE469-164C-4C3D-AD7E-9374562D6274}" type="pres">
      <dgm:prSet presAssocID="{F5423442-7F49-491D-AAEE-6503C00EA14A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33BB1CA2-EFAB-4791-8CCE-5FD4DFF646BD}" type="pres">
      <dgm:prSet presAssocID="{F5423442-7F49-491D-AAEE-6503C00EA14A}" presName="connTx" presStyleLbl="parChTrans1D3" presStyleIdx="3" presStyleCnt="6"/>
      <dgm:spPr/>
      <dgm:t>
        <a:bodyPr/>
        <a:lstStyle/>
        <a:p>
          <a:endParaRPr lang="en-US"/>
        </a:p>
      </dgm:t>
    </dgm:pt>
    <dgm:pt modelId="{44588DEF-9401-4D48-94D2-E8C8A7D806D8}" type="pres">
      <dgm:prSet presAssocID="{698E5410-8407-4E24-A468-8DDD057C0E23}" presName="root2" presStyleCnt="0"/>
      <dgm:spPr/>
    </dgm:pt>
    <dgm:pt modelId="{159E795B-7611-4B82-B4F8-DCCCA5E115CA}" type="pres">
      <dgm:prSet presAssocID="{698E5410-8407-4E24-A468-8DDD057C0E23}" presName="LevelTwoTextNode" presStyleLbl="node3" presStyleIdx="3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D65625-E668-43D5-BA92-FEA63109535E}" type="pres">
      <dgm:prSet presAssocID="{698E5410-8407-4E24-A468-8DDD057C0E23}" presName="level3hierChild" presStyleCnt="0"/>
      <dgm:spPr/>
    </dgm:pt>
    <dgm:pt modelId="{933B7BC6-E0DB-4B84-B6FC-435011E01FC1}" type="pres">
      <dgm:prSet presAssocID="{C12DF438-B339-4A82-BEC5-A95637F21A03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60A1FB7A-E6CD-475C-992A-933D01C7062A}" type="pres">
      <dgm:prSet presAssocID="{C12DF438-B339-4A82-BEC5-A95637F21A03}" presName="connTx" presStyleLbl="parChTrans1D3" presStyleIdx="4" presStyleCnt="6"/>
      <dgm:spPr/>
      <dgm:t>
        <a:bodyPr/>
        <a:lstStyle/>
        <a:p>
          <a:endParaRPr lang="en-US"/>
        </a:p>
      </dgm:t>
    </dgm:pt>
    <dgm:pt modelId="{5F9AB1E0-5CCB-4785-AC9A-81273FA5345A}" type="pres">
      <dgm:prSet presAssocID="{B65242D9-329B-409A-81A7-58E7CE356A44}" presName="root2" presStyleCnt="0"/>
      <dgm:spPr/>
    </dgm:pt>
    <dgm:pt modelId="{FA772A4D-2A53-41C0-B542-087EBB6548F6}" type="pres">
      <dgm:prSet presAssocID="{B65242D9-329B-409A-81A7-58E7CE356A44}" presName="LevelTwoTextNode" presStyleLbl="node3" presStyleIdx="4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C9C167-4270-45CA-9C65-6BE88690CA4B}" type="pres">
      <dgm:prSet presAssocID="{B65242D9-329B-409A-81A7-58E7CE356A44}" presName="level3hierChild" presStyleCnt="0"/>
      <dgm:spPr/>
    </dgm:pt>
    <dgm:pt modelId="{252F8A7C-F7C6-4978-8EC2-0FC24DA8DA05}" type="pres">
      <dgm:prSet presAssocID="{6B094348-7EC4-4BE7-9A50-002FCC47C45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8B2A15F6-6894-4023-9DB9-215CF1CD0721}" type="pres">
      <dgm:prSet presAssocID="{6B094348-7EC4-4BE7-9A50-002FCC47C45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97D1EF24-E969-4488-B876-21A791A7B061}" type="pres">
      <dgm:prSet presAssocID="{98B5C72E-A449-4932-9479-F8E0F3741680}" presName="root2" presStyleCnt="0"/>
      <dgm:spPr/>
    </dgm:pt>
    <dgm:pt modelId="{04273E0E-4A68-4550-8FA7-3502CBFB3FC7}" type="pres">
      <dgm:prSet presAssocID="{98B5C72E-A449-4932-9479-F8E0F3741680}" presName="LevelTwoTextNode" presStyleLbl="node3" presStyleIdx="5" presStyleCnt="6" custScaleX="142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9FBCC-5879-4F02-B5D1-18E02A3D8633}" type="pres">
      <dgm:prSet presAssocID="{98B5C72E-A449-4932-9479-F8E0F3741680}" presName="level3hierChild" presStyleCnt="0"/>
      <dgm:spPr/>
    </dgm:pt>
  </dgm:ptLst>
  <dgm:cxnLst>
    <dgm:cxn modelId="{4975F1A3-C69E-4C6E-88E6-A079BBDD3D70}" type="presOf" srcId="{F27833D0-2C56-44DC-9CAC-728ED45DBB40}" destId="{E83CE98B-B605-4645-997B-052D26171026}" srcOrd="0" destOrd="0" presId="urn:microsoft.com/office/officeart/2005/8/layout/hierarchy2"/>
    <dgm:cxn modelId="{3CABC48A-10B8-4EEE-982F-4CFE30D3E518}" type="presOf" srcId="{71B666E0-3FDB-40FC-B27D-816E3BC1F8A1}" destId="{118506E2-BEDD-4C97-8A0E-500765275869}" srcOrd="0" destOrd="0" presId="urn:microsoft.com/office/officeart/2005/8/layout/hierarchy2"/>
    <dgm:cxn modelId="{9C96DA33-6DC9-4D19-9F6E-2148BDF8B70D}" type="presOf" srcId="{C12DF438-B339-4A82-BEC5-A95637F21A03}" destId="{60A1FB7A-E6CD-475C-992A-933D01C7062A}" srcOrd="1" destOrd="0" presId="urn:microsoft.com/office/officeart/2005/8/layout/hierarchy2"/>
    <dgm:cxn modelId="{EF1026E5-C6AE-4F45-B456-BA2BF00878FF}" type="presOf" srcId="{C0A8DF4C-D0D6-4300-8D8F-7897FA7C93B6}" destId="{C0707ECB-71F5-4C1E-A61D-B9D6615943CE}" srcOrd="0" destOrd="0" presId="urn:microsoft.com/office/officeart/2005/8/layout/hierarchy2"/>
    <dgm:cxn modelId="{A1E20FEB-1EC3-4DB8-90AF-4BF8836E5F19}" type="presOf" srcId="{698E5410-8407-4E24-A468-8DDD057C0E23}" destId="{159E795B-7611-4B82-B4F8-DCCCA5E115CA}" srcOrd="0" destOrd="0" presId="urn:microsoft.com/office/officeart/2005/8/layout/hierarchy2"/>
    <dgm:cxn modelId="{D4606B24-2D93-4D3C-B81D-753EFB54DC49}" srcId="{71B666E0-3FDB-40FC-B27D-816E3BC1F8A1}" destId="{F27833D0-2C56-44DC-9CAC-728ED45DBB40}" srcOrd="0" destOrd="0" parTransId="{046AAFFF-B6DA-421F-B40F-B5676228C6C4}" sibTransId="{E4B9F4CC-C29A-4BCA-9013-1EAF5DB553ED}"/>
    <dgm:cxn modelId="{72EC2861-E228-408A-AFF1-AA7407A61E1B}" type="presOf" srcId="{2F995E66-46AC-4602-8E51-94C234247464}" destId="{36141251-5BCE-4707-8E00-DF7555E95FA5}" srcOrd="1" destOrd="0" presId="urn:microsoft.com/office/officeart/2005/8/layout/hierarchy2"/>
    <dgm:cxn modelId="{0B4E265B-4722-4FD4-9F80-6E2FA1BFA6CA}" type="presOf" srcId="{F5423442-7F49-491D-AAEE-6503C00EA14A}" destId="{802EE469-164C-4C3D-AD7E-9374562D6274}" srcOrd="0" destOrd="0" presId="urn:microsoft.com/office/officeart/2005/8/layout/hierarchy2"/>
    <dgm:cxn modelId="{4A1F32DF-58D0-4C0A-A412-EBA6A978A6C0}" type="presOf" srcId="{77983F8B-3A90-42B5-9698-FE2E67C71E0F}" destId="{2C7F7A54-3EA4-40B6-A108-6BE3FB98DDA6}" srcOrd="1" destOrd="0" presId="urn:microsoft.com/office/officeart/2005/8/layout/hierarchy2"/>
    <dgm:cxn modelId="{D5924BEE-BBF5-4E83-ADD9-A75EC8B305CC}" srcId="{F27833D0-2C56-44DC-9CAC-728ED45DBB40}" destId="{DC0019CA-210E-40CC-BFAE-ED798EE46A86}" srcOrd="2" destOrd="0" parTransId="{98D3ED71-AC45-416D-A490-5337A9ACAF20}" sibTransId="{35E0482A-600C-4567-BE9A-E224CBDF3579}"/>
    <dgm:cxn modelId="{8F2F2F0E-8397-44CA-B431-799F7BA6D3ED}" type="presOf" srcId="{98B5C72E-A449-4932-9479-F8E0F3741680}" destId="{04273E0E-4A68-4550-8FA7-3502CBFB3FC7}" srcOrd="0" destOrd="0" presId="urn:microsoft.com/office/officeart/2005/8/layout/hierarchy2"/>
    <dgm:cxn modelId="{723BB684-07F2-4AA4-924D-6AA8A4B37D0D}" type="presOf" srcId="{EA2226B7-8E73-48D5-830C-2368956F3577}" destId="{02052355-1DE1-4019-8934-22FDC6687CED}" srcOrd="0" destOrd="0" presId="urn:microsoft.com/office/officeart/2005/8/layout/hierarchy2"/>
    <dgm:cxn modelId="{4628F5C5-6613-4BAD-9CBC-EA71FA53D128}" type="presOf" srcId="{EA2226B7-8E73-48D5-830C-2368956F3577}" destId="{CC270A11-CD54-434D-9B09-4C22E87058EA}" srcOrd="1" destOrd="0" presId="urn:microsoft.com/office/officeart/2005/8/layout/hierarchy2"/>
    <dgm:cxn modelId="{307614F7-70AF-4A70-8463-A213115CC7BC}" type="presOf" srcId="{7DB63ECA-8255-42CA-8D6B-48F11CB831C3}" destId="{A442C6D2-CB41-465C-BD8B-03A99EC8A53A}" srcOrd="0" destOrd="0" presId="urn:microsoft.com/office/officeart/2005/8/layout/hierarchy2"/>
    <dgm:cxn modelId="{EE7FA8BE-8BB2-44ED-B50E-17AB678CD741}" type="presOf" srcId="{B6F0511A-655A-4A00-A1FE-B04D7160A7D2}" destId="{A30ADC56-4E9B-4D0B-92A7-4C2AA5A3EEB2}" srcOrd="1" destOrd="0" presId="urn:microsoft.com/office/officeart/2005/8/layout/hierarchy2"/>
    <dgm:cxn modelId="{30902F11-024E-4DBF-B3A9-3E95248257B9}" type="presOf" srcId="{C12DF438-B339-4A82-BEC5-A95637F21A03}" destId="{933B7BC6-E0DB-4B84-B6FC-435011E01FC1}" srcOrd="0" destOrd="0" presId="urn:microsoft.com/office/officeart/2005/8/layout/hierarchy2"/>
    <dgm:cxn modelId="{D92802CC-CA08-4E50-9470-DEFAA2B15333}" type="presOf" srcId="{98D3ED71-AC45-416D-A490-5337A9ACAF20}" destId="{6BB5C99A-5D19-42DD-A173-3AD6B180C87C}" srcOrd="0" destOrd="0" presId="urn:microsoft.com/office/officeart/2005/8/layout/hierarchy2"/>
    <dgm:cxn modelId="{3C1E5D43-0897-4512-8AD8-B6AF108DFC83}" type="presOf" srcId="{B65242D9-329B-409A-81A7-58E7CE356A44}" destId="{FA772A4D-2A53-41C0-B542-087EBB6548F6}" srcOrd="0" destOrd="0" presId="urn:microsoft.com/office/officeart/2005/8/layout/hierarchy2"/>
    <dgm:cxn modelId="{07F99FE2-FD11-4800-89D1-0BD9C532D9A6}" type="presOf" srcId="{FEB7816A-D643-4DF6-BA58-681317952F39}" destId="{B7D022EE-E935-46A9-B813-E870E5C3247A}" srcOrd="0" destOrd="0" presId="urn:microsoft.com/office/officeart/2005/8/layout/hierarchy2"/>
    <dgm:cxn modelId="{E353FC58-3F72-4664-AF76-6B3383F15C80}" type="presOf" srcId="{DF724F68-8037-43EF-8BA6-606087140EB0}" destId="{B2A26EAB-7DC5-44FA-9175-A9BB7E8C8586}" srcOrd="0" destOrd="0" presId="urn:microsoft.com/office/officeart/2005/8/layout/hierarchy2"/>
    <dgm:cxn modelId="{A5122739-E7B2-4AE0-AF90-066276404909}" type="presOf" srcId="{6B094348-7EC4-4BE7-9A50-002FCC47C451}" destId="{8B2A15F6-6894-4023-9DB9-215CF1CD0721}" srcOrd="1" destOrd="0" presId="urn:microsoft.com/office/officeart/2005/8/layout/hierarchy2"/>
    <dgm:cxn modelId="{529AD94C-A021-429C-9057-346D579683F4}" srcId="{C0A8DF4C-D0D6-4300-8D8F-7897FA7C93B6}" destId="{7DB63ECA-8255-42CA-8D6B-48F11CB831C3}" srcOrd="1" destOrd="0" parTransId="{2F995E66-46AC-4602-8E51-94C234247464}" sibTransId="{835CA68E-0F48-4117-94DA-A4B025180535}"/>
    <dgm:cxn modelId="{D7D04639-5A49-4D8A-A793-394D5A3B6C1B}" type="presOf" srcId="{6B094348-7EC4-4BE7-9A50-002FCC47C451}" destId="{252F8A7C-F7C6-4978-8EC2-0FC24DA8DA05}" srcOrd="0" destOrd="0" presId="urn:microsoft.com/office/officeart/2005/8/layout/hierarchy2"/>
    <dgm:cxn modelId="{D3F5E62E-7BD4-4C38-B0E6-D44B11D6547F}" type="presOf" srcId="{77983F8B-3A90-42B5-9698-FE2E67C71E0F}" destId="{C27F9CEB-08BC-4E7B-A02B-008ABB9AD15A}" srcOrd="0" destOrd="0" presId="urn:microsoft.com/office/officeart/2005/8/layout/hierarchy2"/>
    <dgm:cxn modelId="{CD975E00-E82F-48C3-A910-D7461951B3F4}" type="presOf" srcId="{DC0019CA-210E-40CC-BFAE-ED798EE46A86}" destId="{FEEA37DE-E275-46EF-AAFC-16AC1E5DB9EB}" srcOrd="0" destOrd="0" presId="urn:microsoft.com/office/officeart/2005/8/layout/hierarchy2"/>
    <dgm:cxn modelId="{645E8FB2-538B-4364-8C89-A756D0B1B710}" type="presOf" srcId="{74DFF232-5940-4630-B876-11975B40ED42}" destId="{1EFB6372-CA30-40D1-AAA6-7BCF3A4B5A13}" srcOrd="0" destOrd="0" presId="urn:microsoft.com/office/officeart/2005/8/layout/hierarchy2"/>
    <dgm:cxn modelId="{4671D663-7948-4C56-829B-1C7F0A70E75A}" type="presOf" srcId="{2F995E66-46AC-4602-8E51-94C234247464}" destId="{D3F0AF6B-0E5A-4AF4-85CF-2AA8ABBD841E}" srcOrd="0" destOrd="0" presId="urn:microsoft.com/office/officeart/2005/8/layout/hierarchy2"/>
    <dgm:cxn modelId="{51424795-F5F7-4BA6-AB08-A1F9DCBECB6C}" srcId="{F27833D0-2C56-44DC-9CAC-728ED45DBB40}" destId="{DF724F68-8037-43EF-8BA6-606087140EB0}" srcOrd="1" destOrd="0" parTransId="{A8668B04-1441-4507-80B1-29BF311D05C5}" sibTransId="{B63A86C8-BCDC-4746-9E71-7A12019825A5}"/>
    <dgm:cxn modelId="{52C56EDA-1910-4CF3-8CE2-00591F3771DD}" srcId="{C0A8DF4C-D0D6-4300-8D8F-7897FA7C93B6}" destId="{B65242D9-329B-409A-81A7-58E7CE356A44}" srcOrd="4" destOrd="0" parTransId="{C12DF438-B339-4A82-BEC5-A95637F21A03}" sibTransId="{BB1EF0D0-0607-4FC3-8F2A-3CE1A029C464}"/>
    <dgm:cxn modelId="{365C2080-4214-4369-B6AD-E4E770C9BD72}" type="presOf" srcId="{F5423442-7F49-491D-AAEE-6503C00EA14A}" destId="{33BB1CA2-EFAB-4791-8CCE-5FD4DFF646BD}" srcOrd="1" destOrd="0" presId="urn:microsoft.com/office/officeart/2005/8/layout/hierarchy2"/>
    <dgm:cxn modelId="{0B8AF566-1AF6-40D9-A306-E53A39F11200}" type="presOf" srcId="{98D3ED71-AC45-416D-A490-5337A9ACAF20}" destId="{C08A4D7C-34FC-49FD-A481-2971BC99B4D7}" srcOrd="1" destOrd="0" presId="urn:microsoft.com/office/officeart/2005/8/layout/hierarchy2"/>
    <dgm:cxn modelId="{E85CC0F0-927C-4AAB-A242-D9EDFA0828B0}" type="presOf" srcId="{74DFF232-5940-4630-B876-11975B40ED42}" destId="{0FF0CBB2-78A1-4273-8A45-4047331F96A3}" srcOrd="1" destOrd="0" presId="urn:microsoft.com/office/officeart/2005/8/layout/hierarchy2"/>
    <dgm:cxn modelId="{1B7F7BAF-79A5-4797-B563-643646E0E55B}" srcId="{F27833D0-2C56-44DC-9CAC-728ED45DBB40}" destId="{C0A8DF4C-D0D6-4300-8D8F-7897FA7C93B6}" srcOrd="3" destOrd="0" parTransId="{77983F8B-3A90-42B5-9698-FE2E67C71E0F}" sibTransId="{B68C4F01-9EB5-4D70-9837-1734C4DE6DEC}"/>
    <dgm:cxn modelId="{328FD49D-832C-4863-AE46-01C6C879EBC4}" srcId="{C0A8DF4C-D0D6-4300-8D8F-7897FA7C93B6}" destId="{FEB7816A-D643-4DF6-BA58-681317952F39}" srcOrd="2" destOrd="0" parTransId="{B6F0511A-655A-4A00-A1FE-B04D7160A7D2}" sibTransId="{E69321C3-859A-4EC3-82DB-D35804A215E8}"/>
    <dgm:cxn modelId="{6C5F19FD-7340-4816-A955-C41B6D2647D8}" type="presOf" srcId="{A8668B04-1441-4507-80B1-29BF311D05C5}" destId="{C0DC4828-EF57-4A54-BF65-6AC04BA4C70B}" srcOrd="0" destOrd="0" presId="urn:microsoft.com/office/officeart/2005/8/layout/hierarchy2"/>
    <dgm:cxn modelId="{6585A202-F47D-4B13-B3B7-27C101F78878}" type="presOf" srcId="{7B37FA75-C201-4440-9483-11B47BAE60AE}" destId="{D10CCF00-F713-4C3D-94B9-D6766550C765}" srcOrd="0" destOrd="0" presId="urn:microsoft.com/office/officeart/2005/8/layout/hierarchy2"/>
    <dgm:cxn modelId="{59F8FED3-7F70-49E0-8B20-C55C3D6AB2AC}" type="presOf" srcId="{A8668B04-1441-4507-80B1-29BF311D05C5}" destId="{CD5AB7CB-8C3D-4B16-93A6-6F5A867D7A1E}" srcOrd="1" destOrd="0" presId="urn:microsoft.com/office/officeart/2005/8/layout/hierarchy2"/>
    <dgm:cxn modelId="{511C6A20-17EF-429B-915B-0495BD1C45D4}" type="presOf" srcId="{B6F0511A-655A-4A00-A1FE-B04D7160A7D2}" destId="{1BA29DCF-1BB3-47CD-8217-65B0AAEEF04A}" srcOrd="0" destOrd="0" presId="urn:microsoft.com/office/officeart/2005/8/layout/hierarchy2"/>
    <dgm:cxn modelId="{8607A5AC-CAF0-4F8F-80CF-A7657ABA4D2A}" srcId="{C0A8DF4C-D0D6-4300-8D8F-7897FA7C93B6}" destId="{98B5C72E-A449-4932-9479-F8E0F3741680}" srcOrd="5" destOrd="0" parTransId="{6B094348-7EC4-4BE7-9A50-002FCC47C451}" sibTransId="{3D77739A-4EA1-4624-864E-8801239F2ACB}"/>
    <dgm:cxn modelId="{84C494F1-E141-43EF-945E-58B03F4BE9F8}" type="presOf" srcId="{EF061461-2FD2-4270-8487-5236116DF14B}" destId="{F9E07EA0-593A-4818-8379-A6253B502FD0}" srcOrd="0" destOrd="0" presId="urn:microsoft.com/office/officeart/2005/8/layout/hierarchy2"/>
    <dgm:cxn modelId="{D7A68D34-E232-4CDB-B6F7-C50BFF6D2599}" srcId="{C0A8DF4C-D0D6-4300-8D8F-7897FA7C93B6}" destId="{7B37FA75-C201-4440-9483-11B47BAE60AE}" srcOrd="0" destOrd="0" parTransId="{EA2226B7-8E73-48D5-830C-2368956F3577}" sibTransId="{C67E783C-1AD3-42A2-96F1-944CB91A8719}"/>
    <dgm:cxn modelId="{D08C926F-86CF-4AB8-8C34-C917FE4E079E}" srcId="{F27833D0-2C56-44DC-9CAC-728ED45DBB40}" destId="{EF061461-2FD2-4270-8487-5236116DF14B}" srcOrd="0" destOrd="0" parTransId="{74DFF232-5940-4630-B876-11975B40ED42}" sibTransId="{70ABB9AE-33DD-46AF-B7E5-AB3E49DAE3C3}"/>
    <dgm:cxn modelId="{5FEEEB01-087E-4B73-B777-6C1B945BCB69}" srcId="{C0A8DF4C-D0D6-4300-8D8F-7897FA7C93B6}" destId="{698E5410-8407-4E24-A468-8DDD057C0E23}" srcOrd="3" destOrd="0" parTransId="{F5423442-7F49-491D-AAEE-6503C00EA14A}" sibTransId="{8294E0CA-3B81-42D3-AB7C-3DB0089F58F2}"/>
    <dgm:cxn modelId="{F03B891A-3A5A-4693-9C57-917049F78646}" type="presParOf" srcId="{118506E2-BEDD-4C97-8A0E-500765275869}" destId="{53554308-F56D-416C-8F82-313AF79C65D7}" srcOrd="0" destOrd="0" presId="urn:microsoft.com/office/officeart/2005/8/layout/hierarchy2"/>
    <dgm:cxn modelId="{CA756BB9-9741-47F2-B8A0-36031600C872}" type="presParOf" srcId="{53554308-F56D-416C-8F82-313AF79C65D7}" destId="{E83CE98B-B605-4645-997B-052D26171026}" srcOrd="0" destOrd="0" presId="urn:microsoft.com/office/officeart/2005/8/layout/hierarchy2"/>
    <dgm:cxn modelId="{47BA0903-4F4F-464F-ACEB-591A1F9CFCC9}" type="presParOf" srcId="{53554308-F56D-416C-8F82-313AF79C65D7}" destId="{1CBBA371-A794-48D5-A1F7-F12AB761C705}" srcOrd="1" destOrd="0" presId="urn:microsoft.com/office/officeart/2005/8/layout/hierarchy2"/>
    <dgm:cxn modelId="{FD79B975-6BA0-4F9F-9230-2E32B01C21D0}" type="presParOf" srcId="{1CBBA371-A794-48D5-A1F7-F12AB761C705}" destId="{1EFB6372-CA30-40D1-AAA6-7BCF3A4B5A13}" srcOrd="0" destOrd="0" presId="urn:microsoft.com/office/officeart/2005/8/layout/hierarchy2"/>
    <dgm:cxn modelId="{EAF73502-7878-4DD6-A7E3-3596F8586CFC}" type="presParOf" srcId="{1EFB6372-CA30-40D1-AAA6-7BCF3A4B5A13}" destId="{0FF0CBB2-78A1-4273-8A45-4047331F96A3}" srcOrd="0" destOrd="0" presId="urn:microsoft.com/office/officeart/2005/8/layout/hierarchy2"/>
    <dgm:cxn modelId="{7CD23F53-D67A-48E2-82A9-1153AB2E915D}" type="presParOf" srcId="{1CBBA371-A794-48D5-A1F7-F12AB761C705}" destId="{CFA62B8F-A104-417F-9656-AE644396C37C}" srcOrd="1" destOrd="0" presId="urn:microsoft.com/office/officeart/2005/8/layout/hierarchy2"/>
    <dgm:cxn modelId="{2F94123E-F4FF-4202-A1D8-1298334D8D84}" type="presParOf" srcId="{CFA62B8F-A104-417F-9656-AE644396C37C}" destId="{F9E07EA0-593A-4818-8379-A6253B502FD0}" srcOrd="0" destOrd="0" presId="urn:microsoft.com/office/officeart/2005/8/layout/hierarchy2"/>
    <dgm:cxn modelId="{4BA370D9-384B-44BE-A56D-8631BA8CBF33}" type="presParOf" srcId="{CFA62B8F-A104-417F-9656-AE644396C37C}" destId="{38410F0E-29F7-463D-A0AA-EEC615DEBBFD}" srcOrd="1" destOrd="0" presId="urn:microsoft.com/office/officeart/2005/8/layout/hierarchy2"/>
    <dgm:cxn modelId="{CA072828-DE1E-4377-BF56-F5A2C10BBE77}" type="presParOf" srcId="{1CBBA371-A794-48D5-A1F7-F12AB761C705}" destId="{C0DC4828-EF57-4A54-BF65-6AC04BA4C70B}" srcOrd="2" destOrd="0" presId="urn:microsoft.com/office/officeart/2005/8/layout/hierarchy2"/>
    <dgm:cxn modelId="{8CEB7CF8-6D72-4FF7-B8AF-D67C7D188980}" type="presParOf" srcId="{C0DC4828-EF57-4A54-BF65-6AC04BA4C70B}" destId="{CD5AB7CB-8C3D-4B16-93A6-6F5A867D7A1E}" srcOrd="0" destOrd="0" presId="urn:microsoft.com/office/officeart/2005/8/layout/hierarchy2"/>
    <dgm:cxn modelId="{A737FA5C-D766-459A-AFE9-67BECBDE676B}" type="presParOf" srcId="{1CBBA371-A794-48D5-A1F7-F12AB761C705}" destId="{95B1DA89-02B5-4C62-947D-07ACE0285930}" srcOrd="3" destOrd="0" presId="urn:microsoft.com/office/officeart/2005/8/layout/hierarchy2"/>
    <dgm:cxn modelId="{C42A975B-713A-4AE3-A7A0-42BFAF775128}" type="presParOf" srcId="{95B1DA89-02B5-4C62-947D-07ACE0285930}" destId="{B2A26EAB-7DC5-44FA-9175-A9BB7E8C8586}" srcOrd="0" destOrd="0" presId="urn:microsoft.com/office/officeart/2005/8/layout/hierarchy2"/>
    <dgm:cxn modelId="{4941E436-F8D4-4709-8A17-0F97C0170154}" type="presParOf" srcId="{95B1DA89-02B5-4C62-947D-07ACE0285930}" destId="{734A67C7-E9FF-4EB2-9000-2345C41727F7}" srcOrd="1" destOrd="0" presId="urn:microsoft.com/office/officeart/2005/8/layout/hierarchy2"/>
    <dgm:cxn modelId="{B787126C-AA1D-440D-AEC2-ECCEA75D07AA}" type="presParOf" srcId="{1CBBA371-A794-48D5-A1F7-F12AB761C705}" destId="{6BB5C99A-5D19-42DD-A173-3AD6B180C87C}" srcOrd="4" destOrd="0" presId="urn:microsoft.com/office/officeart/2005/8/layout/hierarchy2"/>
    <dgm:cxn modelId="{39335CB4-852B-4EEA-A6E7-AC00DD41757F}" type="presParOf" srcId="{6BB5C99A-5D19-42DD-A173-3AD6B180C87C}" destId="{C08A4D7C-34FC-49FD-A481-2971BC99B4D7}" srcOrd="0" destOrd="0" presId="urn:microsoft.com/office/officeart/2005/8/layout/hierarchy2"/>
    <dgm:cxn modelId="{68B6F164-4695-49B4-912C-07BE2DB5202D}" type="presParOf" srcId="{1CBBA371-A794-48D5-A1F7-F12AB761C705}" destId="{C1D449BF-D2E7-4916-8776-5C16DEEE286F}" srcOrd="5" destOrd="0" presId="urn:microsoft.com/office/officeart/2005/8/layout/hierarchy2"/>
    <dgm:cxn modelId="{5E040610-8142-4681-B2DA-81C48386197B}" type="presParOf" srcId="{C1D449BF-D2E7-4916-8776-5C16DEEE286F}" destId="{FEEA37DE-E275-46EF-AAFC-16AC1E5DB9EB}" srcOrd="0" destOrd="0" presId="urn:microsoft.com/office/officeart/2005/8/layout/hierarchy2"/>
    <dgm:cxn modelId="{6EABF253-C7FF-40E1-B92D-7620C47DDE41}" type="presParOf" srcId="{C1D449BF-D2E7-4916-8776-5C16DEEE286F}" destId="{4A26506C-75B6-4DB1-9ACC-60990667B9BE}" srcOrd="1" destOrd="0" presId="urn:microsoft.com/office/officeart/2005/8/layout/hierarchy2"/>
    <dgm:cxn modelId="{3BB5C027-7AE3-4B10-99DD-DB78F7A3EE4F}" type="presParOf" srcId="{1CBBA371-A794-48D5-A1F7-F12AB761C705}" destId="{C27F9CEB-08BC-4E7B-A02B-008ABB9AD15A}" srcOrd="6" destOrd="0" presId="urn:microsoft.com/office/officeart/2005/8/layout/hierarchy2"/>
    <dgm:cxn modelId="{8326000F-7061-4433-BC86-F0828AC5423E}" type="presParOf" srcId="{C27F9CEB-08BC-4E7B-A02B-008ABB9AD15A}" destId="{2C7F7A54-3EA4-40B6-A108-6BE3FB98DDA6}" srcOrd="0" destOrd="0" presId="urn:microsoft.com/office/officeart/2005/8/layout/hierarchy2"/>
    <dgm:cxn modelId="{C464A5A8-7CEC-45CD-AC13-3CCEDA735727}" type="presParOf" srcId="{1CBBA371-A794-48D5-A1F7-F12AB761C705}" destId="{69D7DD91-6C78-440B-8EC7-65E4331E854A}" srcOrd="7" destOrd="0" presId="urn:microsoft.com/office/officeart/2005/8/layout/hierarchy2"/>
    <dgm:cxn modelId="{DB1A7B9C-2E62-45EF-859E-45CE1A56508A}" type="presParOf" srcId="{69D7DD91-6C78-440B-8EC7-65E4331E854A}" destId="{C0707ECB-71F5-4C1E-A61D-B9D6615943CE}" srcOrd="0" destOrd="0" presId="urn:microsoft.com/office/officeart/2005/8/layout/hierarchy2"/>
    <dgm:cxn modelId="{77A3CC72-958F-47C2-AE71-710519B6276F}" type="presParOf" srcId="{69D7DD91-6C78-440B-8EC7-65E4331E854A}" destId="{3997E265-71B7-40CC-9495-8F964938B171}" srcOrd="1" destOrd="0" presId="urn:microsoft.com/office/officeart/2005/8/layout/hierarchy2"/>
    <dgm:cxn modelId="{34F73E99-E243-48CA-98D2-E71E2D3C089C}" type="presParOf" srcId="{3997E265-71B7-40CC-9495-8F964938B171}" destId="{02052355-1DE1-4019-8934-22FDC6687CED}" srcOrd="0" destOrd="0" presId="urn:microsoft.com/office/officeart/2005/8/layout/hierarchy2"/>
    <dgm:cxn modelId="{AFE052CC-DE2E-4276-A280-17231C1A402C}" type="presParOf" srcId="{02052355-1DE1-4019-8934-22FDC6687CED}" destId="{CC270A11-CD54-434D-9B09-4C22E87058EA}" srcOrd="0" destOrd="0" presId="urn:microsoft.com/office/officeart/2005/8/layout/hierarchy2"/>
    <dgm:cxn modelId="{B24CCEB5-7B0F-4087-B2EA-0D434BB83C4C}" type="presParOf" srcId="{3997E265-71B7-40CC-9495-8F964938B171}" destId="{D418A368-D874-4202-8AC4-37D02A664372}" srcOrd="1" destOrd="0" presId="urn:microsoft.com/office/officeart/2005/8/layout/hierarchy2"/>
    <dgm:cxn modelId="{7A4E14AB-F647-4163-A2B7-06DA69D3FDDE}" type="presParOf" srcId="{D418A368-D874-4202-8AC4-37D02A664372}" destId="{D10CCF00-F713-4C3D-94B9-D6766550C765}" srcOrd="0" destOrd="0" presId="urn:microsoft.com/office/officeart/2005/8/layout/hierarchy2"/>
    <dgm:cxn modelId="{FF9ED1B1-C94D-42D4-834C-47900F4F44F1}" type="presParOf" srcId="{D418A368-D874-4202-8AC4-37D02A664372}" destId="{D206BDF0-1A03-4364-BC7A-78F1862665C1}" srcOrd="1" destOrd="0" presId="urn:microsoft.com/office/officeart/2005/8/layout/hierarchy2"/>
    <dgm:cxn modelId="{22931826-72F3-404E-BC93-2F4AD68535D9}" type="presParOf" srcId="{3997E265-71B7-40CC-9495-8F964938B171}" destId="{D3F0AF6B-0E5A-4AF4-85CF-2AA8ABBD841E}" srcOrd="2" destOrd="0" presId="urn:microsoft.com/office/officeart/2005/8/layout/hierarchy2"/>
    <dgm:cxn modelId="{CC2536A8-CCE9-49CC-B65D-C37291EC6AEA}" type="presParOf" srcId="{D3F0AF6B-0E5A-4AF4-85CF-2AA8ABBD841E}" destId="{36141251-5BCE-4707-8E00-DF7555E95FA5}" srcOrd="0" destOrd="0" presId="urn:microsoft.com/office/officeart/2005/8/layout/hierarchy2"/>
    <dgm:cxn modelId="{84F4BF8A-03E8-4169-8A6D-D606D6459EF3}" type="presParOf" srcId="{3997E265-71B7-40CC-9495-8F964938B171}" destId="{0AA9B13E-6847-4298-843E-E313F596DF17}" srcOrd="3" destOrd="0" presId="urn:microsoft.com/office/officeart/2005/8/layout/hierarchy2"/>
    <dgm:cxn modelId="{3F3DF675-D131-40CE-B734-0A3B97C0CD55}" type="presParOf" srcId="{0AA9B13E-6847-4298-843E-E313F596DF17}" destId="{A442C6D2-CB41-465C-BD8B-03A99EC8A53A}" srcOrd="0" destOrd="0" presId="urn:microsoft.com/office/officeart/2005/8/layout/hierarchy2"/>
    <dgm:cxn modelId="{8B09A9C1-FFED-46FA-AC2F-6E5EECC28E7A}" type="presParOf" srcId="{0AA9B13E-6847-4298-843E-E313F596DF17}" destId="{365888FF-C37F-4F72-A0AF-21C8FDA2CD3A}" srcOrd="1" destOrd="0" presId="urn:microsoft.com/office/officeart/2005/8/layout/hierarchy2"/>
    <dgm:cxn modelId="{94397DF2-F9A9-4230-846C-02F201BD94A8}" type="presParOf" srcId="{3997E265-71B7-40CC-9495-8F964938B171}" destId="{1BA29DCF-1BB3-47CD-8217-65B0AAEEF04A}" srcOrd="4" destOrd="0" presId="urn:microsoft.com/office/officeart/2005/8/layout/hierarchy2"/>
    <dgm:cxn modelId="{0BEF412B-43FA-4514-85EC-EA2999C3EE40}" type="presParOf" srcId="{1BA29DCF-1BB3-47CD-8217-65B0AAEEF04A}" destId="{A30ADC56-4E9B-4D0B-92A7-4C2AA5A3EEB2}" srcOrd="0" destOrd="0" presId="urn:microsoft.com/office/officeart/2005/8/layout/hierarchy2"/>
    <dgm:cxn modelId="{12705CA7-F65A-4B32-AE2F-793DA5F5A5DC}" type="presParOf" srcId="{3997E265-71B7-40CC-9495-8F964938B171}" destId="{36447EE2-DB9A-4CE0-BDF1-6C461D59C1AA}" srcOrd="5" destOrd="0" presId="urn:microsoft.com/office/officeart/2005/8/layout/hierarchy2"/>
    <dgm:cxn modelId="{70ED1DED-89E4-4C15-A69C-54A9632DDCFF}" type="presParOf" srcId="{36447EE2-DB9A-4CE0-BDF1-6C461D59C1AA}" destId="{B7D022EE-E935-46A9-B813-E870E5C3247A}" srcOrd="0" destOrd="0" presId="urn:microsoft.com/office/officeart/2005/8/layout/hierarchy2"/>
    <dgm:cxn modelId="{0687BE17-4C96-458D-B879-E00932F0D97A}" type="presParOf" srcId="{36447EE2-DB9A-4CE0-BDF1-6C461D59C1AA}" destId="{27684CF1-F24D-4296-BD3E-F5EC66EC38CB}" srcOrd="1" destOrd="0" presId="urn:microsoft.com/office/officeart/2005/8/layout/hierarchy2"/>
    <dgm:cxn modelId="{BD085469-BB6B-42EF-A3C2-6F6B7E4B2F93}" type="presParOf" srcId="{3997E265-71B7-40CC-9495-8F964938B171}" destId="{802EE469-164C-4C3D-AD7E-9374562D6274}" srcOrd="6" destOrd="0" presId="urn:microsoft.com/office/officeart/2005/8/layout/hierarchy2"/>
    <dgm:cxn modelId="{22E3D6B7-384D-4D93-8117-A14168E19940}" type="presParOf" srcId="{802EE469-164C-4C3D-AD7E-9374562D6274}" destId="{33BB1CA2-EFAB-4791-8CCE-5FD4DFF646BD}" srcOrd="0" destOrd="0" presId="urn:microsoft.com/office/officeart/2005/8/layout/hierarchy2"/>
    <dgm:cxn modelId="{50002542-6115-478B-B068-BE8D17F7044D}" type="presParOf" srcId="{3997E265-71B7-40CC-9495-8F964938B171}" destId="{44588DEF-9401-4D48-94D2-E8C8A7D806D8}" srcOrd="7" destOrd="0" presId="urn:microsoft.com/office/officeart/2005/8/layout/hierarchy2"/>
    <dgm:cxn modelId="{84876178-74E6-4E1A-B7FC-1A4ABF72023A}" type="presParOf" srcId="{44588DEF-9401-4D48-94D2-E8C8A7D806D8}" destId="{159E795B-7611-4B82-B4F8-DCCCA5E115CA}" srcOrd="0" destOrd="0" presId="urn:microsoft.com/office/officeart/2005/8/layout/hierarchy2"/>
    <dgm:cxn modelId="{23F49CEB-47C7-47C5-9028-792D9603D0C6}" type="presParOf" srcId="{44588DEF-9401-4D48-94D2-E8C8A7D806D8}" destId="{F4D65625-E668-43D5-BA92-FEA63109535E}" srcOrd="1" destOrd="0" presId="urn:microsoft.com/office/officeart/2005/8/layout/hierarchy2"/>
    <dgm:cxn modelId="{1BF5B01C-E43B-4996-B1B5-2E821F8B3D00}" type="presParOf" srcId="{3997E265-71B7-40CC-9495-8F964938B171}" destId="{933B7BC6-E0DB-4B84-B6FC-435011E01FC1}" srcOrd="8" destOrd="0" presId="urn:microsoft.com/office/officeart/2005/8/layout/hierarchy2"/>
    <dgm:cxn modelId="{116F28B8-A5EA-4C40-B21A-739B3D3FF1D8}" type="presParOf" srcId="{933B7BC6-E0DB-4B84-B6FC-435011E01FC1}" destId="{60A1FB7A-E6CD-475C-992A-933D01C7062A}" srcOrd="0" destOrd="0" presId="urn:microsoft.com/office/officeart/2005/8/layout/hierarchy2"/>
    <dgm:cxn modelId="{8C62711F-507F-4C43-A6F3-5A0A1877C6A3}" type="presParOf" srcId="{3997E265-71B7-40CC-9495-8F964938B171}" destId="{5F9AB1E0-5CCB-4785-AC9A-81273FA5345A}" srcOrd="9" destOrd="0" presId="urn:microsoft.com/office/officeart/2005/8/layout/hierarchy2"/>
    <dgm:cxn modelId="{E6CAC956-6244-4FDD-9DBF-A15CCDC9327F}" type="presParOf" srcId="{5F9AB1E0-5CCB-4785-AC9A-81273FA5345A}" destId="{FA772A4D-2A53-41C0-B542-087EBB6548F6}" srcOrd="0" destOrd="0" presId="urn:microsoft.com/office/officeart/2005/8/layout/hierarchy2"/>
    <dgm:cxn modelId="{99DC64C5-AD82-496A-8504-139A563A840E}" type="presParOf" srcId="{5F9AB1E0-5CCB-4785-AC9A-81273FA5345A}" destId="{25C9C167-4270-45CA-9C65-6BE88690CA4B}" srcOrd="1" destOrd="0" presId="urn:microsoft.com/office/officeart/2005/8/layout/hierarchy2"/>
    <dgm:cxn modelId="{6A8483D5-7D32-47B9-94AC-C8A45A7F396A}" type="presParOf" srcId="{3997E265-71B7-40CC-9495-8F964938B171}" destId="{252F8A7C-F7C6-4978-8EC2-0FC24DA8DA05}" srcOrd="10" destOrd="0" presId="urn:microsoft.com/office/officeart/2005/8/layout/hierarchy2"/>
    <dgm:cxn modelId="{BCAABBB5-6BA2-4782-9355-B9CFCB72A757}" type="presParOf" srcId="{252F8A7C-F7C6-4978-8EC2-0FC24DA8DA05}" destId="{8B2A15F6-6894-4023-9DB9-215CF1CD0721}" srcOrd="0" destOrd="0" presId="urn:microsoft.com/office/officeart/2005/8/layout/hierarchy2"/>
    <dgm:cxn modelId="{0D11379B-9159-47B4-AAC1-94D5A7212C4E}" type="presParOf" srcId="{3997E265-71B7-40CC-9495-8F964938B171}" destId="{97D1EF24-E969-4488-B876-21A791A7B061}" srcOrd="11" destOrd="0" presId="urn:microsoft.com/office/officeart/2005/8/layout/hierarchy2"/>
    <dgm:cxn modelId="{313B5940-3D3C-4A34-87B2-A93292A14F20}" type="presParOf" srcId="{97D1EF24-E969-4488-B876-21A791A7B061}" destId="{04273E0E-4A68-4550-8FA7-3502CBFB3FC7}" srcOrd="0" destOrd="0" presId="urn:microsoft.com/office/officeart/2005/8/layout/hierarchy2"/>
    <dgm:cxn modelId="{D7629398-A8CC-418C-961A-C966E4AAAA45}" type="presParOf" srcId="{97D1EF24-E969-4488-B876-21A791A7B061}" destId="{7B49FBCC-5879-4F02-B5D1-18E02A3D86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CE98B-B605-4645-997B-052D26171026}">
      <dsp:nvSpPr>
        <dsp:cNvPr id="0" name=""/>
        <dsp:cNvSpPr/>
      </dsp:nvSpPr>
      <dsp:spPr>
        <a:xfrm>
          <a:off x="494850" y="847287"/>
          <a:ext cx="2567363" cy="1600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SMO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err="1"/>
            <a:t>Microsoft.SqlServer.Management</a:t>
          </a:r>
          <a:endParaRPr lang="en-US" sz="2000" kern="1200" dirty="0"/>
        </a:p>
      </dsp:txBody>
      <dsp:txXfrm>
        <a:off x="541715" y="894152"/>
        <a:ext cx="2473633" cy="1506345"/>
      </dsp:txXfrm>
    </dsp:sp>
    <dsp:sp modelId="{1EFB6372-CA30-40D1-AAA6-7BCF3A4B5A13}">
      <dsp:nvSpPr>
        <dsp:cNvPr id="0" name=""/>
        <dsp:cNvSpPr/>
      </dsp:nvSpPr>
      <dsp:spPr>
        <a:xfrm rot="17692822">
          <a:off x="2655333" y="99784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322609" y="975000"/>
        <a:ext cx="70239" cy="70239"/>
      </dsp:txXfrm>
    </dsp:sp>
    <dsp:sp modelId="{F9E07EA0-593A-4818-8379-A6253B502FD0}">
      <dsp:nvSpPr>
        <dsp:cNvPr id="0" name=""/>
        <dsp:cNvSpPr/>
      </dsp:nvSpPr>
      <dsp:spPr>
        <a:xfrm>
          <a:off x="3653244" y="3521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</a:t>
          </a:r>
          <a:r>
            <a:rPr lang="en-US" sz="2800" kern="1200" dirty="0" err="1"/>
            <a:t>NotificationServices</a:t>
          </a:r>
          <a:endParaRPr lang="en-US" sz="2800" kern="1200" dirty="0"/>
        </a:p>
      </dsp:txBody>
      <dsp:txXfrm>
        <a:off x="3674882" y="25159"/>
        <a:ext cx="3561139" cy="695512"/>
      </dsp:txXfrm>
    </dsp:sp>
    <dsp:sp modelId="{C0DC4828-EF57-4A54-BF65-6AC04BA4C70B}">
      <dsp:nvSpPr>
        <dsp:cNvPr id="0" name=""/>
        <dsp:cNvSpPr/>
      </dsp:nvSpPr>
      <dsp:spPr>
        <a:xfrm rot="19457599">
          <a:off x="2993800" y="1422652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339532" y="1416727"/>
        <a:ext cx="36392" cy="36392"/>
      </dsp:txXfrm>
    </dsp:sp>
    <dsp:sp modelId="{B2A26EAB-7DC5-44FA-9175-A9BB7E8C8586}">
      <dsp:nvSpPr>
        <dsp:cNvPr id="0" name=""/>
        <dsp:cNvSpPr/>
      </dsp:nvSpPr>
      <dsp:spPr>
        <a:xfrm>
          <a:off x="3653244" y="853127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</a:t>
          </a:r>
          <a:r>
            <a:rPr lang="en-US" sz="2800" kern="1200" dirty="0" err="1"/>
            <a:t>RegisteredServers</a:t>
          </a:r>
          <a:endParaRPr lang="en-US" sz="2800" kern="1200" dirty="0"/>
        </a:p>
      </dsp:txBody>
      <dsp:txXfrm>
        <a:off x="3674882" y="874765"/>
        <a:ext cx="3561139" cy="695512"/>
      </dsp:txXfrm>
    </dsp:sp>
    <dsp:sp modelId="{6BB5C99A-5D19-42DD-A173-3AD6B180C87C}">
      <dsp:nvSpPr>
        <dsp:cNvPr id="0" name=""/>
        <dsp:cNvSpPr/>
      </dsp:nvSpPr>
      <dsp:spPr>
        <a:xfrm rot="2142401">
          <a:off x="2993800" y="1847456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339532" y="1841530"/>
        <a:ext cx="36392" cy="36392"/>
      </dsp:txXfrm>
    </dsp:sp>
    <dsp:sp modelId="{FEEA37DE-E275-46EF-AAFC-16AC1E5DB9EB}">
      <dsp:nvSpPr>
        <dsp:cNvPr id="0" name=""/>
        <dsp:cNvSpPr/>
      </dsp:nvSpPr>
      <dsp:spPr>
        <a:xfrm>
          <a:off x="3653244" y="1702734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.Trace</a:t>
          </a:r>
        </a:p>
      </dsp:txBody>
      <dsp:txXfrm>
        <a:off x="3674882" y="1724372"/>
        <a:ext cx="3561139" cy="695512"/>
      </dsp:txXfrm>
    </dsp:sp>
    <dsp:sp modelId="{C27F9CEB-08BC-4E7B-A02B-008ABB9AD15A}">
      <dsp:nvSpPr>
        <dsp:cNvPr id="0" name=""/>
        <dsp:cNvSpPr/>
      </dsp:nvSpPr>
      <dsp:spPr>
        <a:xfrm rot="3907178">
          <a:off x="2655333" y="227225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3322609" y="2249410"/>
        <a:ext cx="70239" cy="70239"/>
      </dsp:txXfrm>
    </dsp:sp>
    <dsp:sp modelId="{C0707ECB-71F5-4C1E-A61D-B9D6615943CE}">
      <dsp:nvSpPr>
        <dsp:cNvPr id="0" name=""/>
        <dsp:cNvSpPr/>
      </dsp:nvSpPr>
      <dsp:spPr>
        <a:xfrm>
          <a:off x="3653244" y="2552340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</a:t>
          </a:r>
          <a:r>
            <a:rPr lang="en-US" sz="2800" kern="1200" dirty="0" err="1"/>
            <a:t>Smo</a:t>
          </a:r>
          <a:endParaRPr lang="en-US" sz="2800" kern="1200" dirty="0"/>
        </a:p>
      </dsp:txBody>
      <dsp:txXfrm>
        <a:off x="3674882" y="2573978"/>
        <a:ext cx="3561139" cy="695512"/>
      </dsp:txXfrm>
    </dsp:sp>
    <dsp:sp modelId="{02052355-1DE1-4019-8934-22FDC6687CED}">
      <dsp:nvSpPr>
        <dsp:cNvPr id="0" name=""/>
        <dsp:cNvSpPr/>
      </dsp:nvSpPr>
      <dsp:spPr>
        <a:xfrm rot="17132988">
          <a:off x="6450817" y="1847456"/>
          <a:ext cx="2204713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2204713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98056" y="1804609"/>
        <a:ext cx="110235" cy="110235"/>
      </dsp:txXfrm>
    </dsp:sp>
    <dsp:sp modelId="{D10CCF00-F713-4C3D-94B9-D6766550C765}">
      <dsp:nvSpPr>
        <dsp:cNvPr id="0" name=""/>
        <dsp:cNvSpPr/>
      </dsp:nvSpPr>
      <dsp:spPr>
        <a:xfrm>
          <a:off x="7848690" y="428324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.Server</a:t>
          </a:r>
        </a:p>
      </dsp:txBody>
      <dsp:txXfrm>
        <a:off x="7870328" y="449962"/>
        <a:ext cx="2059463" cy="695512"/>
      </dsp:txXfrm>
    </dsp:sp>
    <dsp:sp modelId="{D3F0AF6B-0E5A-4AF4-85CF-2AA8ABBD841E}">
      <dsp:nvSpPr>
        <dsp:cNvPr id="0" name=""/>
        <dsp:cNvSpPr/>
      </dsp:nvSpPr>
      <dsp:spPr>
        <a:xfrm rot="17692822">
          <a:off x="6850779" y="227225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18055" y="2249410"/>
        <a:ext cx="70239" cy="70239"/>
      </dsp:txXfrm>
    </dsp:sp>
    <dsp:sp modelId="{A442C6D2-CB41-465C-BD8B-03A99EC8A53A}">
      <dsp:nvSpPr>
        <dsp:cNvPr id="0" name=""/>
        <dsp:cNvSpPr/>
      </dsp:nvSpPr>
      <dsp:spPr>
        <a:xfrm>
          <a:off x="7848690" y="1277931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.Agent</a:t>
          </a:r>
          <a:endParaRPr lang="en-US" sz="2800" kern="1200" dirty="0"/>
        </a:p>
      </dsp:txBody>
      <dsp:txXfrm>
        <a:off x="7870328" y="1299569"/>
        <a:ext cx="2059463" cy="695512"/>
      </dsp:txXfrm>
    </dsp:sp>
    <dsp:sp modelId="{1BA29DCF-1BB3-47CD-8217-65B0AAEEF04A}">
      <dsp:nvSpPr>
        <dsp:cNvPr id="0" name=""/>
        <dsp:cNvSpPr/>
      </dsp:nvSpPr>
      <dsp:spPr>
        <a:xfrm rot="19457599">
          <a:off x="7189246" y="2697062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4978" y="2691137"/>
        <a:ext cx="36392" cy="36392"/>
      </dsp:txXfrm>
    </dsp:sp>
    <dsp:sp modelId="{B7D022EE-E935-46A9-B813-E870E5C3247A}">
      <dsp:nvSpPr>
        <dsp:cNvPr id="0" name=""/>
        <dsp:cNvSpPr/>
      </dsp:nvSpPr>
      <dsp:spPr>
        <a:xfrm>
          <a:off x="7848690" y="2127537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.Broker</a:t>
          </a:r>
          <a:endParaRPr lang="en-US" sz="2800" kern="1200" dirty="0"/>
        </a:p>
      </dsp:txBody>
      <dsp:txXfrm>
        <a:off x="7870328" y="2149175"/>
        <a:ext cx="2059463" cy="695512"/>
      </dsp:txXfrm>
    </dsp:sp>
    <dsp:sp modelId="{802EE469-164C-4C3D-AD7E-9374562D6274}">
      <dsp:nvSpPr>
        <dsp:cNvPr id="0" name=""/>
        <dsp:cNvSpPr/>
      </dsp:nvSpPr>
      <dsp:spPr>
        <a:xfrm rot="2142401">
          <a:off x="7189246" y="3121866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34978" y="3115940"/>
        <a:ext cx="36392" cy="36392"/>
      </dsp:txXfrm>
    </dsp:sp>
    <dsp:sp modelId="{159E795B-7611-4B82-B4F8-DCCCA5E115CA}">
      <dsp:nvSpPr>
        <dsp:cNvPr id="0" name=""/>
        <dsp:cNvSpPr/>
      </dsp:nvSpPr>
      <dsp:spPr>
        <a:xfrm>
          <a:off x="7848690" y="2977144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.Mail</a:t>
          </a:r>
          <a:endParaRPr lang="en-US" sz="2800" kern="1200" dirty="0"/>
        </a:p>
      </dsp:txBody>
      <dsp:txXfrm>
        <a:off x="7870328" y="2998782"/>
        <a:ext cx="2059463" cy="695512"/>
      </dsp:txXfrm>
    </dsp:sp>
    <dsp:sp modelId="{933B7BC6-E0DB-4B84-B6FC-435011E01FC1}">
      <dsp:nvSpPr>
        <dsp:cNvPr id="0" name=""/>
        <dsp:cNvSpPr/>
      </dsp:nvSpPr>
      <dsp:spPr>
        <a:xfrm rot="3907178">
          <a:off x="6850779" y="354666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18055" y="3523820"/>
        <a:ext cx="70239" cy="70239"/>
      </dsp:txXfrm>
    </dsp:sp>
    <dsp:sp modelId="{FA772A4D-2A53-41C0-B542-087EBB6548F6}">
      <dsp:nvSpPr>
        <dsp:cNvPr id="0" name=""/>
        <dsp:cNvSpPr/>
      </dsp:nvSpPr>
      <dsp:spPr>
        <a:xfrm>
          <a:off x="7848690" y="3826750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.</a:t>
          </a:r>
          <a:r>
            <a:rPr lang="en-CA" sz="2800" kern="1200" dirty="0" err="1"/>
            <a:t>Wmi</a:t>
          </a:r>
          <a:endParaRPr lang="en-US" sz="2800" kern="1200" dirty="0"/>
        </a:p>
      </dsp:txBody>
      <dsp:txXfrm>
        <a:off x="7870328" y="3848388"/>
        <a:ext cx="2059463" cy="695512"/>
      </dsp:txXfrm>
    </dsp:sp>
    <dsp:sp modelId="{252F8A7C-F7C6-4978-8EC2-0FC24DA8DA05}">
      <dsp:nvSpPr>
        <dsp:cNvPr id="0" name=""/>
        <dsp:cNvSpPr/>
      </dsp:nvSpPr>
      <dsp:spPr>
        <a:xfrm rot="4467012">
          <a:off x="6450817" y="3971472"/>
          <a:ext cx="2204713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2204713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98056" y="3928625"/>
        <a:ext cx="110235" cy="110235"/>
      </dsp:txXfrm>
    </dsp:sp>
    <dsp:sp modelId="{04273E0E-4A68-4550-8FA7-3502CBFB3FC7}">
      <dsp:nvSpPr>
        <dsp:cNvPr id="0" name=""/>
        <dsp:cNvSpPr/>
      </dsp:nvSpPr>
      <dsp:spPr>
        <a:xfrm>
          <a:off x="7848690" y="4676357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800" kern="1200" dirty="0"/>
            <a:t>…</a:t>
          </a:r>
          <a:endParaRPr lang="en-US" sz="2800" kern="1200" dirty="0"/>
        </a:p>
      </dsp:txBody>
      <dsp:txXfrm>
        <a:off x="7870328" y="4697995"/>
        <a:ext cx="2059463" cy="69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88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8795" y="3238504"/>
            <a:ext cx="263183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04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83" y="-380896"/>
            <a:ext cx="5638562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858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4063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5045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83" y="1523814"/>
            <a:ext cx="5712351" cy="4952813"/>
          </a:xfrm>
        </p:spPr>
        <p:txBody>
          <a:bodyPr r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1" y="1523814"/>
            <a:ext cx="5713792" cy="4952813"/>
          </a:xfrm>
        </p:spPr>
        <p:txBody>
          <a:bodyPr l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236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01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6.w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21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F92A54-9A4B-4121-BE3C-2DD3D3E25C1F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82" y="381374"/>
            <a:ext cx="11429516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6" y="1523761"/>
            <a:ext cx="11429516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60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/>
          </p:nvPr>
        </p:nvGraphicFramePr>
        <p:xfrm>
          <a:off x="11338079" y="6286515"/>
          <a:ext cx="663141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338079" y="6286515"/>
                        <a:ext cx="663141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57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defTabSz="609608" rtl="0" eaLnBrk="1" latinLnBrk="0" hangingPunct="1">
        <a:spcBef>
          <a:spcPct val="0"/>
        </a:spcBef>
        <a:buNone/>
        <a:defRPr sz="465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608" rtl="0" eaLnBrk="1" latinLnBrk="0" hangingPunct="1">
        <a:spcBef>
          <a:spcPct val="20000"/>
        </a:spcBef>
        <a:buFont typeface="Wingdings" charset="2"/>
        <a:buNone/>
        <a:defRPr sz="3810" kern="1200">
          <a:solidFill>
            <a:schemeClr val="tx2"/>
          </a:solidFill>
          <a:latin typeface="+mn-lt"/>
          <a:ea typeface="+mn-ea"/>
          <a:cs typeface="+mn-cs"/>
        </a:defRPr>
      </a:lvl1pPr>
      <a:lvl2pPr marL="609609" indent="0" algn="l" defTabSz="609608" rtl="0" eaLnBrk="1" latinLnBrk="0" hangingPunct="1">
        <a:spcBef>
          <a:spcPct val="20000"/>
        </a:spcBef>
        <a:buFont typeface="Wingdings" charset="2"/>
        <a:buNone/>
        <a:defRPr sz="3387" kern="1200">
          <a:solidFill>
            <a:schemeClr val="tx2"/>
          </a:solidFill>
          <a:latin typeface="+mn-lt"/>
          <a:ea typeface="+mn-ea"/>
          <a:cs typeface="+mn-cs"/>
        </a:defRPr>
      </a:lvl2pPr>
      <a:lvl3pPr marL="1219218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26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4pPr>
      <a:lvl5pPr marL="2438434" indent="0" algn="l" defTabSz="609608" rtl="0" eaLnBrk="1" latinLnBrk="0" hangingPunct="1">
        <a:spcBef>
          <a:spcPct val="20000"/>
        </a:spcBef>
        <a:buFont typeface="Wingdings" charset="2"/>
        <a:buNone/>
        <a:defRPr sz="2117" kern="1200">
          <a:solidFill>
            <a:schemeClr val="tx2"/>
          </a:solidFill>
          <a:latin typeface="+mn-lt"/>
          <a:ea typeface="+mn-ea"/>
          <a:cs typeface="+mn-cs"/>
        </a:defRPr>
      </a:lvl5pPr>
      <a:lvl6pPr marL="3352848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6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64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73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4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52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6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9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zip" TargetMode="External"/><Relationship Id="rId2" Type="http://schemas.openxmlformats.org/officeDocument/2006/relationships/hyperlink" Target="https://dbatools.io/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dbatools.io/download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dbatools.io/functions/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dbatools.io/slack/" TargetMode="External"/><Relationship Id="rId4" Type="http://schemas.openxmlformats.org/officeDocument/2006/relationships/hyperlink" Target="http://sqlcommunity.slack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854" y="151502"/>
            <a:ext cx="8530785" cy="1051130"/>
          </a:xfrm>
        </p:spPr>
        <p:txBody>
          <a:bodyPr/>
          <a:lstStyle/>
          <a:p>
            <a:r>
              <a:rPr lang="en-US" dirty="0"/>
              <a:t>Gold Sponsors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64074-BF0B-42C7-BDF4-02163232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6" y="1472041"/>
            <a:ext cx="4334769" cy="1304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537B6-0F45-44A2-9834-0EC9AD78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6" y="3362222"/>
            <a:ext cx="5815467" cy="764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55F4E2-B7FE-4685-A4C9-40B3DC58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86" y="4400373"/>
            <a:ext cx="3758848" cy="1885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C343D0-0293-4900-917B-9B5FF7A80A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39" t="13998" b="15535"/>
          <a:stretch/>
        </p:blipFill>
        <p:spPr>
          <a:xfrm>
            <a:off x="9109103" y="3003799"/>
            <a:ext cx="3304810" cy="8504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758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Module</a:t>
            </a:r>
          </a:p>
          <a:p>
            <a:pPr lvl="1"/>
            <a:r>
              <a:rPr lang="en-CA" dirty="0"/>
              <a:t>A </a:t>
            </a:r>
            <a:r>
              <a:rPr lang="en-US" dirty="0">
                <a:effectLst/>
              </a:rPr>
              <a:t>set of related PowerShell functionalities, grouped together as a convenient unit</a:t>
            </a:r>
          </a:p>
          <a:p>
            <a:pPr lvl="1"/>
            <a:r>
              <a:rPr lang="en-CA" dirty="0">
                <a:effectLst/>
              </a:rPr>
              <a:t>Contains script files and assemblies we can use in our code once the module is loaded</a:t>
            </a:r>
          </a:p>
          <a:p>
            <a:pPr lvl="1"/>
            <a:endParaRPr lang="en-CA" dirty="0">
              <a:effectLst/>
            </a:endParaRPr>
          </a:p>
          <a:p>
            <a:r>
              <a:rPr lang="en-CA" dirty="0">
                <a:effectLst/>
              </a:rPr>
              <a:t>How to install/load module:</a:t>
            </a:r>
          </a:p>
          <a:p>
            <a:pPr lvl="1"/>
            <a:r>
              <a:rPr lang="en-CA" dirty="0">
                <a:effectLst/>
              </a:rPr>
              <a:t>Run Import-Module &lt;path&gt;</a:t>
            </a:r>
          </a:p>
          <a:p>
            <a:pPr lvl="1"/>
            <a:r>
              <a:rPr lang="en-CA" dirty="0">
                <a:effectLst/>
              </a:rPr>
              <a:t>Put module </a:t>
            </a:r>
            <a:r>
              <a:rPr lang="en-CA" u="sng" dirty="0">
                <a:effectLst/>
              </a:rPr>
              <a:t>folder</a:t>
            </a:r>
            <a:r>
              <a:rPr lang="en-CA" dirty="0">
                <a:effectLst/>
              </a:rPr>
              <a:t> into one of the directories specified in: $</a:t>
            </a:r>
            <a:r>
              <a:rPr lang="en-CA" dirty="0" err="1">
                <a:effectLst/>
              </a:rPr>
              <a:t>env:PSModulePath</a:t>
            </a:r>
            <a:endParaRPr lang="en-US" dirty="0">
              <a:effectLst/>
            </a:endParaRPr>
          </a:p>
          <a:p>
            <a:pPr lvl="1"/>
            <a:endParaRPr lang="en-CA" dirty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1"/>
          <a:stretch/>
        </p:blipFill>
        <p:spPr>
          <a:xfrm>
            <a:off x="3630168" y="4892043"/>
            <a:ext cx="4931936" cy="1133333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6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you get 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007447"/>
          </a:xfrm>
        </p:spPr>
        <p:txBody>
          <a:bodyPr>
            <a:normAutofit/>
          </a:bodyPr>
          <a:lstStyle/>
          <a:p>
            <a:r>
              <a:rPr lang="en-CA" dirty="0"/>
              <a:t>Get-Help &lt;Command-Name&gt;</a:t>
            </a:r>
          </a:p>
          <a:p>
            <a:pPr lvl="1"/>
            <a:r>
              <a:rPr lang="en-CA" dirty="0">
                <a:effectLst/>
              </a:rPr>
              <a:t>Shows basic usage information</a:t>
            </a:r>
          </a:p>
          <a:p>
            <a:pPr lvl="1"/>
            <a:r>
              <a:rPr lang="en-CA" dirty="0">
                <a:effectLst/>
              </a:rPr>
              <a:t>Useful switches:</a:t>
            </a:r>
          </a:p>
          <a:p>
            <a:pPr lvl="2"/>
            <a:r>
              <a:rPr lang="en-CA" dirty="0">
                <a:effectLst/>
              </a:rPr>
              <a:t>-Detailed – to show parameter details and examples</a:t>
            </a:r>
          </a:p>
          <a:p>
            <a:pPr lvl="2"/>
            <a:r>
              <a:rPr lang="en-CA" dirty="0">
                <a:effectLst/>
              </a:rPr>
              <a:t>-Online – opens a web-page dedicated to this command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4755106"/>
            <a:ext cx="10353762" cy="18011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effectLst/>
              </a:rPr>
              <a:t>Accessing object properties</a:t>
            </a:r>
          </a:p>
          <a:p>
            <a:pPr lvl="1"/>
            <a:r>
              <a:rPr lang="en-CA" dirty="0">
                <a:effectLst/>
              </a:rPr>
              <a:t>Using “dot” notation: </a:t>
            </a:r>
          </a:p>
          <a:p>
            <a:pPr lvl="1"/>
            <a:endParaRPr lang="en-CA" dirty="0">
              <a:effectLst/>
            </a:endParaRPr>
          </a:p>
          <a:p>
            <a:pPr lvl="1"/>
            <a:r>
              <a:rPr lang="en-CA" dirty="0">
                <a:effectLst/>
              </a:rPr>
              <a:t>Using Select-Object: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3015" y="5230368"/>
            <a:ext cx="6382512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(Get-Process).Name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3015" y="5994005"/>
            <a:ext cx="6382512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Get-Process | Select-Object Name, CPU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3795" y="3822192"/>
            <a:ext cx="10353762" cy="10363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&lt;Some </a:t>
            </a:r>
            <a:r>
              <a:rPr lang="en-CA" dirty="0" err="1"/>
              <a:t>Powershell</a:t>
            </a:r>
            <a:r>
              <a:rPr lang="en-CA" dirty="0"/>
              <a:t> statement&gt; | Get-Member </a:t>
            </a:r>
            <a:r>
              <a:rPr lang="en-US" dirty="0">
                <a:effectLst/>
              </a:rPr>
              <a:t> </a:t>
            </a:r>
          </a:p>
          <a:p>
            <a:pPr lvl="1"/>
            <a:r>
              <a:rPr lang="en-CA" dirty="0">
                <a:effectLst/>
              </a:rPr>
              <a:t>Outputs all methods and properties of an object</a:t>
            </a:r>
          </a:p>
        </p:txBody>
      </p:sp>
      <p:pic>
        <p:nvPicPr>
          <p:cNvPr id="3074" name="Picture 2" descr="Image result for panic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919" y="1732449"/>
            <a:ext cx="2917857" cy="25835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native </a:t>
            </a:r>
            <a:r>
              <a:rPr lang="en-CA" dirty="0" err="1"/>
              <a:t>powershell</a:t>
            </a:r>
            <a:r>
              <a:rPr lang="en-CA" dirty="0"/>
              <a:t> module </a:t>
            </a:r>
            <a:r>
              <a:rPr lang="en-CA" dirty="0" err="1"/>
              <a:t>SqlServer</a:t>
            </a:r>
            <a:r>
              <a:rPr lang="en-CA" dirty="0"/>
              <a:t>(aka SQLPS)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Developed by Microsoft</a:t>
            </a:r>
          </a:p>
          <a:p>
            <a:r>
              <a:rPr lang="en-US" dirty="0"/>
              <a:t>Supplied with S</a:t>
            </a:r>
            <a:r>
              <a:rPr lang="en-CA" dirty="0"/>
              <a:t>QL Server SMO assemblies (</a:t>
            </a:r>
            <a:r>
              <a:rPr lang="en-CA" dirty="0" err="1"/>
              <a:t>dlls</a:t>
            </a:r>
            <a:r>
              <a:rPr lang="en-CA" dirty="0"/>
              <a:t> )</a:t>
            </a:r>
          </a:p>
          <a:p>
            <a:r>
              <a:rPr lang="en-US" dirty="0"/>
              <a:t>Introduces new root drive SQLSERVER:\ </a:t>
            </a:r>
          </a:p>
          <a:p>
            <a:pPr lvl="1"/>
            <a:r>
              <a:rPr lang="en-US" dirty="0"/>
              <a:t>You can access instances using the path notation: SQLSERVER:\SQL\</a:t>
            </a:r>
            <a:r>
              <a:rPr lang="en-US" dirty="0" err="1"/>
              <a:t>ServerName</a:t>
            </a:r>
            <a:r>
              <a:rPr lang="en-US" dirty="0"/>
              <a:t>\</a:t>
            </a:r>
            <a:r>
              <a:rPr lang="en-US" dirty="0" err="1"/>
              <a:t>InstanceName</a:t>
            </a:r>
            <a:endParaRPr lang="en-US" dirty="0"/>
          </a:p>
          <a:p>
            <a:r>
              <a:rPr lang="en-CA" dirty="0"/>
              <a:t>Initially distributed with SSMS, now available in </a:t>
            </a:r>
            <a:r>
              <a:rPr lang="en-CA" dirty="0" err="1"/>
              <a:t>PSGallery</a:t>
            </a:r>
            <a:endParaRPr lang="en-CA" dirty="0"/>
          </a:p>
          <a:p>
            <a:pPr lvl="1"/>
            <a:r>
              <a:rPr lang="en-CA" dirty="0"/>
              <a:t>Install-Module </a:t>
            </a:r>
            <a:r>
              <a:rPr lang="en-CA" dirty="0" err="1"/>
              <a:t>SqlServer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68883"/>
            <a:ext cx="10353762" cy="970450"/>
          </a:xfrm>
        </p:spPr>
        <p:txBody>
          <a:bodyPr>
            <a:normAutofit/>
          </a:bodyPr>
          <a:lstStyle/>
          <a:p>
            <a:r>
              <a:rPr lang="en-CA" dirty="0" err="1"/>
              <a:t>sql</a:t>
            </a:r>
            <a:r>
              <a:rPr lang="en-CA" dirty="0"/>
              <a:t> server management objects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63618043"/>
              </p:ext>
            </p:extLst>
          </p:nvPr>
        </p:nvGraphicFramePr>
        <p:xfrm>
          <a:off x="913795" y="1439333"/>
          <a:ext cx="104462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19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community </a:t>
            </a:r>
            <a:r>
              <a:rPr lang="en-CA" dirty="0" err="1"/>
              <a:t>ps</a:t>
            </a:r>
            <a:r>
              <a:rPr lang="en-CA" dirty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and install</a:t>
            </a:r>
          </a:p>
          <a:p>
            <a:pPr lvl="1"/>
            <a:r>
              <a:rPr lang="en-CA" dirty="0"/>
              <a:t>Download as an archive from </a:t>
            </a:r>
            <a:r>
              <a:rPr lang="en-CA" dirty="0" err="1"/>
              <a:t>PSGallery</a:t>
            </a:r>
            <a:r>
              <a:rPr lang="en-CA" dirty="0"/>
              <a:t> and extract</a:t>
            </a:r>
          </a:p>
          <a:p>
            <a:pPr lvl="1"/>
            <a:r>
              <a:rPr lang="en-CA" dirty="0"/>
              <a:t>Download/clone from any source into a local folder</a:t>
            </a:r>
          </a:p>
          <a:p>
            <a:pPr lvl="1"/>
            <a:r>
              <a:rPr lang="en-CA" dirty="0"/>
              <a:t>Install-Module (</a:t>
            </a:r>
            <a:r>
              <a:rPr lang="en-CA" dirty="0" err="1"/>
              <a:t>Powershell</a:t>
            </a:r>
            <a:r>
              <a:rPr lang="en-CA" dirty="0"/>
              <a:t> 5.0+) – automatic download from </a:t>
            </a:r>
            <a:r>
              <a:rPr lang="en-CA" dirty="0" err="1"/>
              <a:t>PSGallery</a:t>
            </a:r>
            <a:endParaRPr lang="en-CA" dirty="0"/>
          </a:p>
          <a:p>
            <a:r>
              <a:rPr lang="en-CA" dirty="0"/>
              <a:t>SQL Server-related modules:</a:t>
            </a:r>
          </a:p>
          <a:p>
            <a:pPr lvl="1"/>
            <a:r>
              <a:rPr lang="en-CA" dirty="0"/>
              <a:t>SQLPSX – managing different aspects of SQL Server through </a:t>
            </a:r>
            <a:r>
              <a:rPr lang="en-CA" dirty="0" err="1"/>
              <a:t>Powershell</a:t>
            </a:r>
            <a:endParaRPr lang="en-CA" dirty="0"/>
          </a:p>
          <a:p>
            <a:pPr lvl="1"/>
            <a:r>
              <a:rPr lang="en-CA" dirty="0" err="1"/>
              <a:t>PowerDoc</a:t>
            </a:r>
            <a:r>
              <a:rPr lang="en-CA" dirty="0"/>
              <a:t> – discover, document, and diagnose your environment</a:t>
            </a:r>
          </a:p>
          <a:p>
            <a:pPr lvl="1"/>
            <a:r>
              <a:rPr lang="en-CA" dirty="0" err="1"/>
              <a:t>dbareports</a:t>
            </a:r>
            <a:r>
              <a:rPr lang="en-CA" dirty="0"/>
              <a:t> – gathering data and analyzing your environment using </a:t>
            </a:r>
            <a:r>
              <a:rPr lang="en-CA" dirty="0" err="1"/>
              <a:t>Powershell</a:t>
            </a:r>
            <a:r>
              <a:rPr lang="en-CA" dirty="0"/>
              <a:t> and SSRS/Power BI reports</a:t>
            </a:r>
          </a:p>
          <a:p>
            <a:pPr lvl="1"/>
            <a:r>
              <a:rPr lang="en-CA" dirty="0" err="1"/>
              <a:t>dbatools</a:t>
            </a:r>
            <a:r>
              <a:rPr lang="en-CA" dirty="0"/>
              <a:t> – helps DBAs to be more productive: automating numerous tedious tasks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dbatools</a:t>
            </a:r>
            <a:r>
              <a:rPr lang="en-CA" dirty="0"/>
              <a:t> </a:t>
            </a:r>
            <a:r>
              <a:rPr lang="en-CA" dirty="0" err="1"/>
              <a:t>ps</a:t>
            </a:r>
            <a:r>
              <a:rPr lang="en-CA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Created by DBAs for DBAs</a:t>
            </a:r>
          </a:p>
          <a:p>
            <a:r>
              <a:rPr lang="en-CA" dirty="0"/>
              <a:t>Free, open-source and community-driven</a:t>
            </a:r>
          </a:p>
          <a:p>
            <a:r>
              <a:rPr lang="en-CA" dirty="0"/>
              <a:t>Started as a database migration solution</a:t>
            </a:r>
          </a:p>
          <a:p>
            <a:r>
              <a:rPr lang="en-CA" dirty="0"/>
              <a:t>Over </a:t>
            </a:r>
            <a:r>
              <a:rPr lang="en-CA" dirty="0" smtClean="0"/>
              <a:t>500 </a:t>
            </a:r>
            <a:r>
              <a:rPr lang="en-CA" dirty="0"/>
              <a:t>commands automating multiple aspects of DBA’s life:</a:t>
            </a:r>
          </a:p>
          <a:p>
            <a:pPr lvl="1"/>
            <a:r>
              <a:rPr lang="en-CA" dirty="0"/>
              <a:t>Move entities between environments (databases, logins, parameters, etc.)</a:t>
            </a:r>
          </a:p>
          <a:p>
            <a:pPr lvl="1"/>
            <a:r>
              <a:rPr lang="en-CA" dirty="0"/>
              <a:t>Tests and verifications</a:t>
            </a:r>
          </a:p>
          <a:p>
            <a:pPr lvl="1"/>
            <a:r>
              <a:rPr lang="en-CA" dirty="0"/>
              <a:t>Statistics</a:t>
            </a:r>
          </a:p>
          <a:p>
            <a:pPr lvl="1"/>
            <a:r>
              <a:rPr lang="en-CA" dirty="0" smtClean="0"/>
              <a:t>Configuration</a:t>
            </a:r>
          </a:p>
          <a:p>
            <a:pPr lvl="1"/>
            <a:r>
              <a:rPr lang="en-CA" dirty="0" smtClean="0"/>
              <a:t>… and so much more</a:t>
            </a:r>
            <a:endParaRPr lang="en-US" dirty="0"/>
          </a:p>
        </p:txBody>
      </p:sp>
      <p:pic>
        <p:nvPicPr>
          <p:cNvPr id="1028" name="Picture 4" descr="Image result for dbatools log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786" y="690589"/>
            <a:ext cx="889461" cy="889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568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dbatools</a:t>
            </a:r>
            <a:r>
              <a:rPr lang="en-CA" dirty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1973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/>
              <a:t>Powershell</a:t>
            </a:r>
            <a:r>
              <a:rPr lang="en-CA" dirty="0"/>
              <a:t> Gallery: Install-Module </a:t>
            </a:r>
            <a:r>
              <a:rPr lang="en-CA" dirty="0" err="1"/>
              <a:t>dbatools</a:t>
            </a:r>
            <a:endParaRPr lang="en-CA" dirty="0"/>
          </a:p>
          <a:p>
            <a:r>
              <a:rPr lang="en-US" dirty="0">
                <a:effectLst/>
              </a:rPr>
              <a:t>Invoke-Expression (Invoke-</a:t>
            </a:r>
            <a:r>
              <a:rPr lang="en-US" dirty="0" err="1">
                <a:effectLst/>
              </a:rPr>
              <a:t>WebRequest</a:t>
            </a:r>
            <a:r>
              <a:rPr lang="en-US" dirty="0">
                <a:effectLst/>
              </a:rPr>
              <a:t> -</a:t>
            </a:r>
            <a:r>
              <a:rPr lang="en-US" dirty="0" err="1">
                <a:effectLst/>
              </a:rPr>
              <a:t>UseBasicParsing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hlinkClick r:id="rId2"/>
              </a:rPr>
              <a:t>https://dbatools.io/in</a:t>
            </a:r>
            <a:r>
              <a:rPr lang="en-US" dirty="0">
                <a:effectLst/>
              </a:rPr>
              <a:t>)</a:t>
            </a:r>
          </a:p>
          <a:p>
            <a:r>
              <a:rPr lang="en-US" u="sng" dirty="0">
                <a:effectLst/>
                <a:hlinkClick r:id="rId3"/>
              </a:rPr>
              <a:t>Download the zip directly</a:t>
            </a:r>
            <a:r>
              <a:rPr lang="en-US" dirty="0">
                <a:effectLst/>
              </a:rPr>
              <a:t> and manually import the module.</a:t>
            </a:r>
          </a:p>
          <a:p>
            <a:r>
              <a:rPr lang="en-US" dirty="0">
                <a:effectLst/>
              </a:rPr>
              <a:t>Clone the repository from GitHub: 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git</a:t>
            </a:r>
            <a:r>
              <a:rPr lang="en-US" dirty="0">
                <a:effectLst/>
              </a:rPr>
              <a:t> clone https://github.com/sqlcollaborative/dbatools</a:t>
            </a: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 smtClean="0">
              <a:effectLst/>
            </a:endParaRP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More </a:t>
            </a:r>
            <a:r>
              <a:rPr lang="en-US" dirty="0">
                <a:effectLst/>
              </a:rPr>
              <a:t>info: </a:t>
            </a:r>
            <a:r>
              <a:rPr lang="en-US" dirty="0">
                <a:effectLst/>
                <a:hlinkClick r:id="rId4"/>
              </a:rPr>
              <a:t>https://dbatools.io/download</a:t>
            </a:r>
            <a:r>
              <a:rPr lang="en-US" dirty="0" smtClean="0">
                <a:effectLst/>
                <a:hlinkClick r:id="rId4"/>
              </a:rPr>
              <a:t>/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2" descr="Image result for dbatool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38" y="4008435"/>
            <a:ext cx="3190875" cy="914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79" y="1961049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dbatools</a:t>
            </a:r>
            <a:r>
              <a:rPr lang="en-CA" dirty="0"/>
              <a:t>: navigation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 names: &lt;Verb&gt;-Dba&lt;Noun&gt;, e.g.:</a:t>
            </a:r>
            <a:br>
              <a:rPr lang="en-CA" dirty="0"/>
            </a:br>
            <a:r>
              <a:rPr lang="en-CA" i="1" dirty="0"/>
              <a:t>Get-</a:t>
            </a:r>
            <a:r>
              <a:rPr lang="en-CA" i="1" dirty="0" err="1"/>
              <a:t>DbaLogin</a:t>
            </a:r>
            <a:r>
              <a:rPr lang="en-CA" i="1" dirty="0"/>
              <a:t/>
            </a:r>
            <a:br>
              <a:rPr lang="en-CA" i="1" dirty="0"/>
            </a:br>
            <a:r>
              <a:rPr lang="en-CA" i="1" dirty="0"/>
              <a:t>Test-</a:t>
            </a:r>
            <a:r>
              <a:rPr lang="en-CA" i="1" dirty="0" err="1"/>
              <a:t>DbaConnection</a:t>
            </a:r>
            <a:endParaRPr lang="en-CA" i="1" dirty="0"/>
          </a:p>
          <a:p>
            <a:r>
              <a:rPr lang="en-CA" dirty="0"/>
              <a:t>Find-</a:t>
            </a:r>
            <a:r>
              <a:rPr lang="en-CA" dirty="0" err="1"/>
              <a:t>DbaCommand</a:t>
            </a:r>
            <a:r>
              <a:rPr lang="en-CA" dirty="0"/>
              <a:t> </a:t>
            </a:r>
            <a:r>
              <a:rPr lang="en-CA" i="1" dirty="0"/>
              <a:t>pattern</a:t>
            </a:r>
          </a:p>
          <a:p>
            <a:r>
              <a:rPr lang="en-CA" dirty="0"/>
              <a:t>Web-site: </a:t>
            </a:r>
            <a:r>
              <a:rPr lang="en-CA" dirty="0">
                <a:hlinkClick r:id="rId3"/>
              </a:rPr>
              <a:t>https://dbatools.io/functions/</a:t>
            </a:r>
            <a:endParaRPr lang="en-CA" dirty="0"/>
          </a:p>
          <a:p>
            <a:r>
              <a:rPr lang="en-CA" dirty="0" smtClean="0"/>
              <a:t>Get-Help </a:t>
            </a:r>
            <a:r>
              <a:rPr lang="en-CA" i="1" dirty="0" smtClean="0"/>
              <a:t>function-name</a:t>
            </a:r>
            <a:endParaRPr lang="en-CA" i="1" dirty="0"/>
          </a:p>
          <a:p>
            <a:r>
              <a:rPr lang="en-CA" dirty="0"/>
              <a:t>Slack: </a:t>
            </a:r>
            <a:r>
              <a:rPr lang="en-CA" dirty="0">
                <a:hlinkClick r:id="rId4"/>
              </a:rPr>
              <a:t>http://sqlcommunity.slack.com</a:t>
            </a:r>
            <a:r>
              <a:rPr lang="en-CA" dirty="0"/>
              <a:t> #</a:t>
            </a:r>
            <a:r>
              <a:rPr lang="en-CA" dirty="0" err="1"/>
              <a:t>dbatools</a:t>
            </a:r>
            <a:endParaRPr lang="en-CA" dirty="0"/>
          </a:p>
          <a:p>
            <a:pPr lvl="1"/>
            <a:r>
              <a:rPr lang="en-CA" dirty="0"/>
              <a:t>Invitation: </a:t>
            </a:r>
            <a:r>
              <a:rPr lang="en-CA" dirty="0">
                <a:hlinkClick r:id="rId5"/>
              </a:rPr>
              <a:t>https://dbatools.io/slack/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4098" name="Picture 2" descr="Image result for sunglasses like a bos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41924" y="2217653"/>
            <a:ext cx="1353205" cy="69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dbatools logo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56132" y1="79667" x2="55660" y2="96667"/>
                        <a14:foregroundMark x1="53774" y1="95000" x2="82547" y2="94333"/>
                        <a14:foregroundMark x1="84906" y1="93333" x2="84906" y2="77667"/>
                        <a14:foregroundMark x1="54717" y1="79333" x2="83019" y2="77667"/>
                        <a14:foregroundMark x1="62736" y1="81667" x2="75943" y2="93333"/>
                        <a14:foregroundMark x1="77830" y1="83333" x2="60849" y2="93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5" y="3014459"/>
            <a:ext cx="307901" cy="43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35421"/>
            <a:ext cx="10353762" cy="4855779"/>
          </a:xfrm>
        </p:spPr>
        <p:txBody>
          <a:bodyPr anchor="ctr"/>
          <a:lstStyle/>
          <a:p>
            <a:pPr marL="36900" indent="0" algn="ctr">
              <a:buNone/>
            </a:pPr>
            <a:r>
              <a:rPr lang="en-US" sz="13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wonders of modern SQL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…with </a:t>
            </a:r>
            <a:r>
              <a:rPr lang="en-CA" dirty="0" err="1"/>
              <a:t>Powershell</a:t>
            </a:r>
            <a:r>
              <a:rPr lang="en-CA" dirty="0"/>
              <a:t> and </a:t>
            </a:r>
            <a:r>
              <a:rPr lang="en-CA" dirty="0" err="1"/>
              <a:t>dbatools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03637" y="6333067"/>
            <a:ext cx="9440034" cy="524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presented by @</a:t>
            </a:r>
            <a:r>
              <a:rPr lang="en-CA" dirty="0" err="1"/>
              <a:t>nvarscar</a:t>
            </a:r>
            <a:endParaRPr lang="en-US" dirty="0"/>
          </a:p>
        </p:txBody>
      </p:sp>
      <p:pic>
        <p:nvPicPr>
          <p:cNvPr id="2050" name="Picture 2" descr="Image result for pixel mercy overwatch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" y="-131067"/>
            <a:ext cx="1351964" cy="13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CA" dirty="0" err="1"/>
              <a:t>about:me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88996"/>
            <a:ext cx="10353762" cy="2745656"/>
          </a:xfrm>
        </p:spPr>
        <p:txBody>
          <a:bodyPr/>
          <a:lstStyle/>
          <a:p>
            <a:r>
              <a:rPr lang="en-CA" dirty="0"/>
              <a:t>Kirill Kravtsov - @</a:t>
            </a:r>
            <a:r>
              <a:rPr lang="en-CA" dirty="0" err="1"/>
              <a:t>nvarscar</a:t>
            </a:r>
            <a:endParaRPr lang="en-CA" dirty="0"/>
          </a:p>
          <a:p>
            <a:pPr lvl="1"/>
            <a:r>
              <a:rPr lang="en-CA" dirty="0"/>
              <a:t>SQL Server DBA at Wawanesa Insurance</a:t>
            </a:r>
          </a:p>
          <a:p>
            <a:pPr lvl="1"/>
            <a:r>
              <a:rPr lang="en-CA" dirty="0"/>
              <a:t>10 years of SQL Server experience</a:t>
            </a:r>
          </a:p>
          <a:p>
            <a:pPr lvl="1"/>
            <a:r>
              <a:rPr lang="en-CA" dirty="0"/>
              <a:t>DB Engine, SSRS, SSIS, SSAS</a:t>
            </a:r>
          </a:p>
          <a:p>
            <a:pPr lvl="1"/>
            <a:r>
              <a:rPr lang="en-CA" dirty="0"/>
              <a:t>Automation </a:t>
            </a:r>
            <a:r>
              <a:rPr lang="en-CA" dirty="0" smtClean="0"/>
              <a:t>– </a:t>
            </a:r>
            <a:r>
              <a:rPr lang="en-CA" dirty="0" err="1" smtClean="0"/>
              <a:t>Powershell</a:t>
            </a:r>
            <a:r>
              <a:rPr lang="en-CA" dirty="0" smtClean="0"/>
              <a:t>, T-SQL</a:t>
            </a:r>
          </a:p>
          <a:p>
            <a:pPr lvl="1"/>
            <a:r>
              <a:rPr lang="en-CA" dirty="0" smtClean="0"/>
              <a:t>Adept of DevOps in databases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35511" b="12319"/>
          <a:stretch/>
        </p:blipFill>
        <p:spPr>
          <a:xfrm rot="5400000">
            <a:off x="8387121" y="2345774"/>
            <a:ext cx="2745655" cy="2247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6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4071"/>
          </a:xfrm>
        </p:spPr>
        <p:txBody>
          <a:bodyPr>
            <a:normAutofit/>
          </a:bodyPr>
          <a:lstStyle/>
          <a:p>
            <a:r>
              <a:rPr lang="en-CA" dirty="0" smtClean="0"/>
              <a:t>Why </a:t>
            </a:r>
            <a:r>
              <a:rPr lang="en-CA" dirty="0"/>
              <a:t>would I use </a:t>
            </a:r>
            <a:r>
              <a:rPr lang="en-CA" dirty="0" err="1"/>
              <a:t>Powershell</a:t>
            </a:r>
            <a:r>
              <a:rPr lang="en-CA" dirty="0" smtClean="0"/>
              <a:t>?</a:t>
            </a:r>
          </a:p>
          <a:p>
            <a:r>
              <a:rPr lang="en-CA" dirty="0" err="1" smtClean="0"/>
              <a:t>Powershell</a:t>
            </a:r>
            <a:r>
              <a:rPr lang="en-CA" dirty="0"/>
              <a:t> </a:t>
            </a:r>
            <a:r>
              <a:rPr lang="en-CA" dirty="0" smtClean="0"/>
              <a:t>💖 SQL </a:t>
            </a:r>
            <a:r>
              <a:rPr lang="en-CA" dirty="0"/>
              <a:t>Server</a:t>
            </a:r>
          </a:p>
          <a:p>
            <a:r>
              <a:rPr lang="en-CA" dirty="0" err="1" smtClean="0"/>
              <a:t>dbatools</a:t>
            </a:r>
            <a:endParaRPr lang="en-CA" dirty="0"/>
          </a:p>
          <a:p>
            <a:pPr lvl="1"/>
            <a:r>
              <a:rPr lang="en-CA" dirty="0"/>
              <a:t>About</a:t>
            </a:r>
          </a:p>
          <a:p>
            <a:pPr lvl="1"/>
            <a:r>
              <a:rPr lang="en-CA" dirty="0"/>
              <a:t>Installation</a:t>
            </a:r>
          </a:p>
          <a:p>
            <a:pPr lvl="1"/>
            <a:r>
              <a:rPr lang="en-CA" dirty="0"/>
              <a:t>Navigation and help</a:t>
            </a:r>
          </a:p>
          <a:p>
            <a:r>
              <a:rPr lang="en-CA" dirty="0"/>
              <a:t>Demo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72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can’t we just use native </a:t>
            </a:r>
            <a:r>
              <a:rPr lang="en-CA" dirty="0" err="1"/>
              <a:t>sql</a:t>
            </a:r>
            <a:r>
              <a:rPr lang="en-CA" dirty="0"/>
              <a:t>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GUI (SSMS, Configuration Manager)</a:t>
            </a:r>
          </a:p>
          <a:p>
            <a:pPr lvl="1"/>
            <a:r>
              <a:rPr lang="en-CA" dirty="0"/>
              <a:t>Excellent tool to perform instance configuration and execute queries</a:t>
            </a:r>
          </a:p>
          <a:p>
            <a:pPr lvl="1"/>
            <a:r>
              <a:rPr lang="en-CA" dirty="0"/>
              <a:t>Some things can only be done through T-SQL</a:t>
            </a:r>
          </a:p>
          <a:p>
            <a:pPr lvl="2"/>
            <a:r>
              <a:rPr lang="en-CA" dirty="0"/>
              <a:t>Endpoint configuration, backup history, snapshots, search definition, </a:t>
            </a:r>
            <a:r>
              <a:rPr lang="en-CA" dirty="0" err="1"/>
              <a:t>sp_configure</a:t>
            </a:r>
            <a:endParaRPr lang="en-CA" dirty="0"/>
          </a:p>
          <a:p>
            <a:pPr lvl="1"/>
            <a:r>
              <a:rPr lang="en-CA" dirty="0"/>
              <a:t>No bulk operations</a:t>
            </a:r>
          </a:p>
          <a:p>
            <a:r>
              <a:rPr lang="en-CA" dirty="0"/>
              <a:t>T-SQL</a:t>
            </a:r>
          </a:p>
          <a:p>
            <a:pPr lvl="1"/>
            <a:r>
              <a:rPr lang="en-CA" dirty="0"/>
              <a:t>Well suited for data operations; not so much for configuration and maintenance</a:t>
            </a:r>
          </a:p>
          <a:p>
            <a:pPr lvl="2"/>
            <a:r>
              <a:rPr lang="en-CA" dirty="0"/>
              <a:t>Queries against a set of servers are difficult to implement</a:t>
            </a:r>
          </a:p>
          <a:p>
            <a:pPr lvl="3"/>
            <a:r>
              <a:rPr lang="en-CA" dirty="0"/>
              <a:t>Linked Servers, OPENROWSET, </a:t>
            </a:r>
            <a:r>
              <a:rPr lang="en-CA" dirty="0" err="1"/>
              <a:t>foreach</a:t>
            </a:r>
            <a:r>
              <a:rPr lang="en-CA" dirty="0"/>
              <a:t> operations</a:t>
            </a:r>
          </a:p>
          <a:p>
            <a:pPr lvl="2"/>
            <a:r>
              <a:rPr lang="en-CA" dirty="0"/>
              <a:t>Limited exposure to underlying OS</a:t>
            </a:r>
          </a:p>
          <a:p>
            <a:pPr lvl="3"/>
            <a:r>
              <a:rPr lang="en-CA" dirty="0"/>
              <a:t>including interactions with third-party applications</a:t>
            </a:r>
          </a:p>
          <a:p>
            <a:pPr lvl="1"/>
            <a:r>
              <a:rPr lang="en-CA" dirty="0"/>
              <a:t>Some operations cannot be performed purely via T-SQL</a:t>
            </a:r>
          </a:p>
          <a:p>
            <a:pPr lvl="2"/>
            <a:r>
              <a:rPr lang="en-CA" dirty="0" err="1"/>
              <a:t>AlwaysOn</a:t>
            </a:r>
            <a:r>
              <a:rPr lang="en-CA" dirty="0"/>
              <a:t>, SSIS Catalog, Data Collection, Maintenance Plans</a:t>
            </a:r>
          </a:p>
          <a:p>
            <a:pPr lvl="2"/>
            <a:endParaRPr lang="en-CA" dirty="0"/>
          </a:p>
          <a:p>
            <a:pPr marL="1170000" lvl="3" indent="0">
              <a:buNone/>
            </a:pPr>
            <a:endParaRPr lang="en-CA" dirty="0"/>
          </a:p>
          <a:p>
            <a:pPr marL="1170000" lvl="3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83" y="1648252"/>
            <a:ext cx="7323809" cy="378095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</a:t>
            </a:r>
            <a:r>
              <a:rPr lang="en-CA" dirty="0" err="1"/>
              <a:t>ps</a:t>
            </a:r>
            <a:r>
              <a:rPr lang="en-CA" dirty="0"/>
              <a:t> stands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8605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Multi-server management</a:t>
            </a:r>
          </a:p>
          <a:p>
            <a:pPr lvl="1"/>
            <a:r>
              <a:rPr lang="en-CA" dirty="0"/>
              <a:t>Handles arrays of objects with ease</a:t>
            </a:r>
          </a:p>
          <a:p>
            <a:pPr lvl="1"/>
            <a:r>
              <a:rPr lang="en-CA" dirty="0"/>
              <a:t>Code re-use</a:t>
            </a:r>
          </a:p>
          <a:p>
            <a:pPr lvl="1"/>
            <a:r>
              <a:rPr lang="en-CA" dirty="0"/>
              <a:t>Combining results from multiple sources</a:t>
            </a:r>
          </a:p>
          <a:p>
            <a:r>
              <a:rPr lang="en-CA" dirty="0"/>
              <a:t>Interactions with other applications and OS</a:t>
            </a:r>
          </a:p>
          <a:p>
            <a:pPr lvl="1"/>
            <a:r>
              <a:rPr lang="en-CA" dirty="0"/>
              <a:t>Starting </a:t>
            </a:r>
            <a:r>
              <a:rPr lang="en-CA" dirty="0" smtClean="0"/>
              <a:t>processes</a:t>
            </a:r>
          </a:p>
          <a:p>
            <a:pPr lvl="1"/>
            <a:r>
              <a:rPr lang="en-CA" dirty="0" smtClean="0"/>
              <a:t>Processing </a:t>
            </a:r>
            <a:r>
              <a:rPr lang="en-CA" dirty="0"/>
              <a:t>output</a:t>
            </a:r>
          </a:p>
          <a:p>
            <a:pPr lvl="1"/>
            <a:r>
              <a:rPr lang="en-CA" dirty="0"/>
              <a:t>Using </a:t>
            </a:r>
            <a:r>
              <a:rPr lang="en-CA" dirty="0" err="1"/>
              <a:t>.Net</a:t>
            </a:r>
            <a:r>
              <a:rPr lang="en-CA" dirty="0"/>
              <a:t> classes natively</a:t>
            </a:r>
          </a:p>
          <a:p>
            <a:r>
              <a:rPr lang="en-CA" dirty="0"/>
              <a:t>Automation</a:t>
            </a:r>
          </a:p>
          <a:p>
            <a:pPr lvl="1"/>
            <a:r>
              <a:rPr lang="en-CA" dirty="0"/>
              <a:t>Maintenance</a:t>
            </a:r>
          </a:p>
          <a:p>
            <a:pPr lvl="1"/>
            <a:r>
              <a:rPr lang="en-CA" dirty="0"/>
              <a:t>Reporting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….</a:t>
            </a:r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what if i told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4551" b="3683"/>
          <a:stretch/>
        </p:blipFill>
        <p:spPr bwMode="auto">
          <a:xfrm>
            <a:off x="6419088" y="2493377"/>
            <a:ext cx="4709160" cy="30641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basics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Variables</a:t>
            </a:r>
          </a:p>
          <a:p>
            <a:pPr lvl="1"/>
            <a:r>
              <a:rPr lang="en-CA" dirty="0"/>
              <a:t>$</a:t>
            </a:r>
            <a:r>
              <a:rPr lang="en-CA" dirty="0" err="1"/>
              <a:t>myVariableName</a:t>
            </a:r>
            <a:r>
              <a:rPr lang="en-CA" dirty="0"/>
              <a:t> = …</a:t>
            </a:r>
          </a:p>
          <a:p>
            <a:r>
              <a:rPr lang="en-CA" dirty="0"/>
              <a:t>Arrays</a:t>
            </a:r>
          </a:p>
          <a:p>
            <a:pPr lvl="1"/>
            <a:r>
              <a:rPr lang="en-CA" dirty="0"/>
              <a:t>Can be defined by:</a:t>
            </a:r>
          </a:p>
          <a:p>
            <a:pPr lvl="2"/>
            <a:r>
              <a:rPr lang="en-CA" dirty="0"/>
              <a:t>Comma-separated list of values: 1,2,3,4</a:t>
            </a:r>
          </a:p>
          <a:p>
            <a:pPr lvl="2"/>
            <a:r>
              <a:rPr lang="en-CA" dirty="0"/>
              <a:t>@() notation: @(‘</a:t>
            </a:r>
            <a:r>
              <a:rPr lang="en-CA" dirty="0" err="1"/>
              <a:t>asd</a:t>
            </a:r>
            <a:r>
              <a:rPr lang="en-CA" dirty="0"/>
              <a:t>’,’</a:t>
            </a:r>
            <a:r>
              <a:rPr lang="en-CA" dirty="0" err="1"/>
              <a:t>sdf</a:t>
            </a:r>
            <a:r>
              <a:rPr lang="en-CA" dirty="0"/>
              <a:t>’,’</a:t>
            </a:r>
            <a:r>
              <a:rPr lang="en-CA" dirty="0" err="1"/>
              <a:t>dfg</a:t>
            </a:r>
            <a:r>
              <a:rPr lang="en-CA" dirty="0"/>
              <a:t>’)</a:t>
            </a:r>
          </a:p>
          <a:p>
            <a:pPr lvl="1"/>
            <a:r>
              <a:rPr lang="en-CA" dirty="0"/>
              <a:t>Members can accessed by using</a:t>
            </a:r>
          </a:p>
          <a:p>
            <a:pPr lvl="2"/>
            <a:r>
              <a:rPr lang="en-CA" dirty="0"/>
              <a:t>square brackets </a:t>
            </a:r>
          </a:p>
          <a:p>
            <a:pPr lvl="2"/>
            <a:r>
              <a:rPr lang="en-CA" dirty="0" err="1"/>
              <a:t>ForEach</a:t>
            </a:r>
            <a:r>
              <a:rPr lang="en-CA" dirty="0"/>
              <a:t> enumeration</a:t>
            </a:r>
          </a:p>
          <a:p>
            <a:pPr lvl="1"/>
            <a:r>
              <a:rPr lang="en-CA" dirty="0"/>
              <a:t>Member properties can be accessed using ‘dot’ notation </a:t>
            </a:r>
          </a:p>
          <a:p>
            <a:pPr lvl="2"/>
            <a:r>
              <a:rPr lang="en-CA" dirty="0"/>
              <a:t>Returns array as well!</a:t>
            </a:r>
          </a:p>
          <a:p>
            <a:r>
              <a:rPr lang="en-CA" dirty="0" err="1"/>
              <a:t>Hashtables</a:t>
            </a:r>
            <a:endParaRPr lang="en-CA" dirty="0"/>
          </a:p>
          <a:p>
            <a:pPr lvl="1"/>
            <a:r>
              <a:rPr lang="en-CA" dirty="0"/>
              <a:t>A dictionary of key=value pairs</a:t>
            </a:r>
          </a:p>
          <a:p>
            <a:pPr lvl="1"/>
            <a:r>
              <a:rPr lang="en-CA" dirty="0"/>
              <a:t>Defined by @{} notation</a:t>
            </a:r>
          </a:p>
          <a:p>
            <a:pPr lvl="1"/>
            <a:r>
              <a:rPr lang="en-CA" dirty="0"/>
              <a:t>Can be used for parameters splicing -&gt; </a:t>
            </a:r>
          </a:p>
          <a:p>
            <a:pPr lvl="1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206530" y="3596894"/>
            <a:ext cx="3816545" cy="338554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$a = Get-Process; $</a:t>
            </a:r>
            <a:r>
              <a:rPr lang="en-US" dirty="0" err="1"/>
              <a:t>a.Name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6530" y="4839292"/>
            <a:ext cx="3816545" cy="1661993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$</a:t>
            </a:r>
            <a:r>
              <a:rPr lang="en-US" dirty="0" err="1"/>
              <a:t>params</a:t>
            </a:r>
            <a:r>
              <a:rPr lang="en-US" dirty="0"/>
              <a:t> = @{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Path = 'C:\Temp'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Include = '*2017*'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Recurse</a:t>
            </a:r>
            <a:r>
              <a:rPr lang="en-US" dirty="0">
                <a:latin typeface="Lucida Console" panose="020B0609040504020204" pitchFamily="49" charset="0"/>
              </a:rPr>
              <a:t> = $true</a:t>
            </a:r>
          </a:p>
          <a:p>
            <a:r>
              <a:rPr lang="en-US" dirty="0"/>
              <a:t>}</a:t>
            </a:r>
          </a:p>
          <a:p>
            <a:r>
              <a:rPr lang="en-CA" dirty="0"/>
              <a:t>Get-</a:t>
            </a:r>
            <a:r>
              <a:rPr lang="en-CA" dirty="0" err="1"/>
              <a:t>ChildItem</a:t>
            </a:r>
            <a:r>
              <a:rPr lang="en-CA" dirty="0"/>
              <a:t> @</a:t>
            </a:r>
            <a:r>
              <a:rPr lang="en-CA" dirty="0" err="1"/>
              <a:t>params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6530" y="2193252"/>
            <a:ext cx="3816545" cy="1077218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ps</a:t>
            </a:r>
            <a:r>
              <a:rPr lang="en-US" sz="1600" dirty="0">
                <a:latin typeface="Lucida Console" panose="020B0609040504020204" pitchFamily="49" charset="0"/>
              </a:rPr>
              <a:t> = Get-Process</a:t>
            </a:r>
          </a:p>
          <a:p>
            <a:r>
              <a:rPr lang="en-CA" sz="1600" dirty="0">
                <a:latin typeface="Lucida Console" panose="020B0609040504020204" pitchFamily="49" charset="0"/>
              </a:rPr>
              <a:t>$</a:t>
            </a:r>
            <a:r>
              <a:rPr lang="en-CA" sz="1600" dirty="0" err="1">
                <a:latin typeface="Lucida Console" panose="020B0609040504020204" pitchFamily="49" charset="0"/>
              </a:rPr>
              <a:t>ps</a:t>
            </a:r>
            <a:r>
              <a:rPr lang="en-CA" sz="1600" dirty="0">
                <a:latin typeface="Lucida Console" panose="020B0609040504020204" pitchFamily="49" charset="0"/>
              </a:rPr>
              <a:t>[0]</a:t>
            </a:r>
          </a:p>
          <a:p>
            <a:r>
              <a:rPr lang="en-CA" sz="1600" dirty="0">
                <a:latin typeface="Lucida Console" panose="020B0609040504020204" pitchFamily="49" charset="0"/>
              </a:rPr>
              <a:t>$</a:t>
            </a:r>
            <a:r>
              <a:rPr lang="en-CA" sz="1600" dirty="0" err="1">
                <a:latin typeface="Lucida Console" panose="020B0609040504020204" pitchFamily="49" charset="0"/>
              </a:rPr>
              <a:t>ps</a:t>
            </a:r>
            <a:r>
              <a:rPr lang="en-CA" sz="1600" dirty="0">
                <a:latin typeface="Lucida Console" panose="020B0609040504020204" pitchFamily="49" charset="0"/>
              </a:rPr>
              <a:t> | </a:t>
            </a:r>
            <a:r>
              <a:rPr lang="en-CA" sz="1600" dirty="0" err="1">
                <a:latin typeface="Lucida Console" panose="020B0609040504020204" pitchFamily="49" charset="0"/>
              </a:rPr>
              <a:t>ForEach</a:t>
            </a:r>
            <a:r>
              <a:rPr lang="en-CA" sz="1600" dirty="0">
                <a:latin typeface="Lucida Console" panose="020B0609040504020204" pitchFamily="49" charset="0"/>
              </a:rPr>
              <a:t>-Object { $_ }</a:t>
            </a:r>
          </a:p>
          <a:p>
            <a:r>
              <a:rPr lang="en-CA" sz="1600" dirty="0" err="1">
                <a:latin typeface="Lucida Console" panose="020B0609040504020204" pitchFamily="49" charset="0"/>
              </a:rPr>
              <a:t>foreach</a:t>
            </a:r>
            <a:r>
              <a:rPr lang="en-CA" sz="1600" dirty="0">
                <a:latin typeface="Lucida Console" panose="020B0609040504020204" pitchFamily="49" charset="0"/>
              </a:rPr>
              <a:t> ($p in $</a:t>
            </a:r>
            <a:r>
              <a:rPr lang="en-CA" sz="1600" dirty="0" err="1">
                <a:latin typeface="Lucida Console" panose="020B0609040504020204" pitchFamily="49" charset="0"/>
              </a:rPr>
              <a:t>ps</a:t>
            </a:r>
            <a:r>
              <a:rPr lang="en-CA" sz="1600" dirty="0">
                <a:latin typeface="Lucida Console" panose="020B0609040504020204" pitchFamily="49" charset="0"/>
              </a:rPr>
              <a:t>) { $p }</a:t>
            </a: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</a:t>
            </a:r>
            <a:r>
              <a:rPr lang="en-US" dirty="0"/>
              <a:t>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If(condition){script}…</a:t>
            </a:r>
            <a:r>
              <a:rPr lang="en-US" dirty="0" err="1"/>
              <a:t>elseif</a:t>
            </a:r>
            <a:r>
              <a:rPr lang="en-US" dirty="0"/>
              <a:t>(condition){script}…else{script}</a:t>
            </a:r>
          </a:p>
          <a:p>
            <a:r>
              <a:rPr lang="en-US" dirty="0"/>
              <a:t>Comparison operators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eq</a:t>
            </a:r>
            <a:endParaRPr lang="en-US" dirty="0"/>
          </a:p>
          <a:p>
            <a:pPr lvl="1"/>
            <a:r>
              <a:rPr lang="en-US" dirty="0"/>
              <a:t>-ne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gt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ge</a:t>
            </a:r>
            <a:endParaRPr lang="en-US" dirty="0"/>
          </a:p>
          <a:p>
            <a:pPr lvl="1"/>
            <a:r>
              <a:rPr lang="en-US" dirty="0"/>
              <a:t>-like / -</a:t>
            </a:r>
            <a:r>
              <a:rPr lang="en-US" dirty="0" err="1"/>
              <a:t>notlike</a:t>
            </a:r>
            <a:r>
              <a:rPr lang="en-US" dirty="0"/>
              <a:t> “*”</a:t>
            </a:r>
          </a:p>
          <a:p>
            <a:pPr lvl="1"/>
            <a:r>
              <a:rPr lang="en-US" dirty="0"/>
              <a:t>-match / -</a:t>
            </a:r>
            <a:r>
              <a:rPr lang="en-US" dirty="0" err="1"/>
              <a:t>notmatch</a:t>
            </a:r>
            <a:endParaRPr lang="en-US" dirty="0"/>
          </a:p>
          <a:p>
            <a:pPr lvl="1"/>
            <a:r>
              <a:rPr lang="en-US" dirty="0"/>
              <a:t>-contains / -</a:t>
            </a:r>
            <a:r>
              <a:rPr lang="en-US" dirty="0" err="1"/>
              <a:t>notcontains</a:t>
            </a:r>
            <a:r>
              <a:rPr lang="en-US" dirty="0"/>
              <a:t> / -in / -</a:t>
            </a:r>
            <a:r>
              <a:rPr lang="en-US" dirty="0" err="1"/>
              <a:t>notin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699" y="2967880"/>
            <a:ext cx="4660841" cy="1077218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if (1 –</a:t>
            </a:r>
            <a:r>
              <a:rPr lang="en-US" dirty="0" err="1"/>
              <a:t>eq</a:t>
            </a:r>
            <a:r>
              <a:rPr lang="en-US" dirty="0"/>
              <a:t> 0) {</a:t>
            </a:r>
            <a:r>
              <a:rPr lang="en-CA" dirty="0"/>
              <a:t> 1 }</a:t>
            </a:r>
          </a:p>
          <a:p>
            <a:r>
              <a:rPr lang="en-CA" dirty="0" err="1"/>
              <a:t>elseif</a:t>
            </a:r>
            <a:r>
              <a:rPr lang="en-CA" dirty="0"/>
              <a:t> (2 –</a:t>
            </a:r>
            <a:r>
              <a:rPr lang="en-CA" dirty="0" err="1"/>
              <a:t>eq</a:t>
            </a:r>
            <a:r>
              <a:rPr lang="en-CA" dirty="0"/>
              <a:t> 0) { 2 }</a:t>
            </a:r>
          </a:p>
          <a:p>
            <a:r>
              <a:rPr lang="en-CA" dirty="0"/>
              <a:t>else { 3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601551"/>
          </a:xfrm>
        </p:spPr>
        <p:txBody>
          <a:bodyPr>
            <a:normAutofit/>
          </a:bodyPr>
          <a:lstStyle/>
          <a:p>
            <a:r>
              <a:rPr lang="en-CA" dirty="0" err="1"/>
              <a:t>Powershell</a:t>
            </a:r>
            <a:r>
              <a:rPr lang="en-CA" dirty="0"/>
              <a:t> command</a:t>
            </a:r>
          </a:p>
          <a:p>
            <a:pPr lvl="1"/>
            <a:r>
              <a:rPr lang="en-CA" dirty="0"/>
              <a:t>Verb-Noun notation: Get-Process; Set-Parameter</a:t>
            </a:r>
          </a:p>
          <a:p>
            <a:pPr lvl="1"/>
            <a:r>
              <a:rPr lang="en-CA" dirty="0"/>
              <a:t>Outputs an object</a:t>
            </a:r>
          </a:p>
          <a:p>
            <a:pPr lvl="1"/>
            <a:r>
              <a:rPr lang="en-CA" dirty="0"/>
              <a:t>Can accept pipeline input</a:t>
            </a:r>
          </a:p>
          <a:p>
            <a:pPr lvl="1"/>
            <a:r>
              <a:rPr lang="en-CA" dirty="0">
                <a:effectLst/>
              </a:rPr>
              <a:t>Can be followed by parameters:</a:t>
            </a:r>
          </a:p>
          <a:p>
            <a:pPr lvl="2"/>
            <a:r>
              <a:rPr lang="en-CA" dirty="0">
                <a:effectLst/>
              </a:rPr>
              <a:t>Switch</a:t>
            </a:r>
          </a:p>
          <a:p>
            <a:pPr lvl="2"/>
            <a:r>
              <a:rPr lang="en-CA" dirty="0">
                <a:effectLst/>
              </a:rPr>
              <a:t>Named</a:t>
            </a:r>
          </a:p>
          <a:p>
            <a:pPr lvl="2"/>
            <a:r>
              <a:rPr lang="en-CA" dirty="0">
                <a:effectLst/>
              </a:rPr>
              <a:t>Positional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7900" y="5566945"/>
            <a:ext cx="6382512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Get-</a:t>
            </a:r>
            <a:r>
              <a:rPr lang="en-US" sz="1600" dirty="0" err="1"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latin typeface="Lucida Console" panose="020B0609040504020204" pitchFamily="49" charset="0"/>
              </a:rPr>
              <a:t> C:\Temp -Include *2017* -</a:t>
            </a:r>
            <a:r>
              <a:rPr lang="en-US" sz="1600" dirty="0" err="1">
                <a:latin typeface="Lucida Console" panose="020B0609040504020204" pitchFamily="49" charset="0"/>
              </a:rPr>
              <a:t>Recurse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0" name="Connector: Elbow 9"/>
          <p:cNvCxnSpPr/>
          <p:nvPr/>
        </p:nvCxnSpPr>
        <p:spPr>
          <a:xfrm>
            <a:off x="2844800" y="3952324"/>
            <a:ext cx="4991100" cy="1419776"/>
          </a:xfrm>
          <a:prstGeom prst="bentConnector3">
            <a:avLst>
              <a:gd name="adj1" fmla="val 998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/>
          <p:nvPr/>
        </p:nvCxnSpPr>
        <p:spPr>
          <a:xfrm>
            <a:off x="2844800" y="4333324"/>
            <a:ext cx="3441700" cy="1038776"/>
          </a:xfrm>
          <a:prstGeom prst="bentConnector3">
            <a:avLst>
              <a:gd name="adj1" fmla="val 1001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/>
          <p:nvPr/>
        </p:nvCxnSpPr>
        <p:spPr>
          <a:xfrm>
            <a:off x="3048000" y="4693306"/>
            <a:ext cx="1689100" cy="678794"/>
          </a:xfrm>
          <a:prstGeom prst="bentConnector3">
            <a:avLst>
              <a:gd name="adj1" fmla="val 9962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11935</TotalTime>
  <Words>813</Words>
  <Application>Microsoft Office PowerPoint</Application>
  <PresentationFormat>Widescreen</PresentationFormat>
  <Paragraphs>181</Paragraphs>
  <Slides>18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Calisto MT</vt:lpstr>
      <vt:lpstr>Lucida Console</vt:lpstr>
      <vt:lpstr>Segoe UI</vt:lpstr>
      <vt:lpstr>Trebuchet MS</vt:lpstr>
      <vt:lpstr>Wingdings</vt:lpstr>
      <vt:lpstr>Wingdings 2</vt:lpstr>
      <vt:lpstr>Slate</vt:lpstr>
      <vt:lpstr>SQLSatOslo 2016</vt:lpstr>
      <vt:lpstr>Image</vt:lpstr>
      <vt:lpstr>Gold Sponsors</vt:lpstr>
      <vt:lpstr>the wonders of modern SQL administration</vt:lpstr>
      <vt:lpstr>about:me</vt:lpstr>
      <vt:lpstr>agenda</vt:lpstr>
      <vt:lpstr>why can’t we just use native sql tools?</vt:lpstr>
      <vt:lpstr>when ps stands out?</vt:lpstr>
      <vt:lpstr>ps basics</vt:lpstr>
      <vt:lpstr>ps conditioning</vt:lpstr>
      <vt:lpstr>ps commands</vt:lpstr>
      <vt:lpstr>ps modules</vt:lpstr>
      <vt:lpstr>when you get lost</vt:lpstr>
      <vt:lpstr>native powershell module SqlServer(aka SQLPS)</vt:lpstr>
      <vt:lpstr>sql server management objects</vt:lpstr>
      <vt:lpstr>community ps modules</vt:lpstr>
      <vt:lpstr>dbatools ps module</vt:lpstr>
      <vt:lpstr>dbatools installation</vt:lpstr>
      <vt:lpstr>dbatools: navigation and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wonders of modern MSSQL administration</dc:title>
  <dc:creator>Kirill Kravtsov</dc:creator>
  <cp:lastModifiedBy>Kirill Kravtsov</cp:lastModifiedBy>
  <cp:revision>16</cp:revision>
  <dcterms:created xsi:type="dcterms:W3CDTF">2017-10-02T17:44:40Z</dcterms:created>
  <dcterms:modified xsi:type="dcterms:W3CDTF">2019-03-02T02:23:45Z</dcterms:modified>
</cp:coreProperties>
</file>