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81690"/>
  </p:normalViewPr>
  <p:slideViewPr>
    <p:cSldViewPr snapToGrid="0" snapToObjects="1">
      <p:cViewPr varScale="1">
        <p:scale>
          <a:sx n="85" d="100"/>
          <a:sy n="85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1073C-606A-E048-A5C1-734C5949E1E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8D922-9B91-0D42-9180-11A996F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unsplash.com</a:t>
            </a:r>
            <a:r>
              <a:rPr lang="en-US" dirty="0"/>
              <a:t>/photos/ivHVZCmm5wY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8D922-9B91-0D42-9180-11A996F5E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5FBB8-A0E4-499F-9F27-C7B8E5A6F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2E05D-D669-3E4E-A09C-78E0B680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Backup Basics with </a:t>
            </a:r>
            <a:r>
              <a:rPr lang="en-US" sz="6000" dirty="0" err="1">
                <a:solidFill>
                  <a:schemeClr val="tx1"/>
                </a:solidFill>
              </a:rPr>
              <a:t>dbatools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42DE9-8901-3C4B-8962-77FE049B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0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ky, outdoor, dirt, farm machine&#10;&#10;Description automatically generated">
            <a:extLst>
              <a:ext uri="{FF2B5EF4-FFF2-40B4-BE49-F238E27FC236}">
                <a16:creationId xmlns:a16="http://schemas.microsoft.com/office/drawing/2014/main" id="{9BD6DFC6-F8F3-0249-8A5C-95E42BE1C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39A8D-903D-024D-A7FF-832B900A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Demo Time!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0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C"/>
      </a:accent1>
      <a:accent2>
        <a:srgbClr val="76A8AC"/>
      </a:accent2>
      <a:accent3>
        <a:srgbClr val="88A4BF"/>
      </a:accent3>
      <a:accent4>
        <a:srgbClr val="7F84BA"/>
      </a:accent4>
      <a:accent5>
        <a:srgbClr val="A696C6"/>
      </a:accent5>
      <a:accent6>
        <a:srgbClr val="AB7FBA"/>
      </a:accent6>
      <a:hlink>
        <a:srgbClr val="AE6981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Garamond</vt:lpstr>
      <vt:lpstr>Gill Sans MT</vt:lpstr>
      <vt:lpstr>SavonVTI</vt:lpstr>
      <vt:lpstr>Backup Basics with dbatools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Basics with dbatools</dc:title>
  <dc:creator>Andy Levy</dc:creator>
  <cp:lastModifiedBy>Andy Levy</cp:lastModifiedBy>
  <cp:revision>1</cp:revision>
  <dcterms:created xsi:type="dcterms:W3CDTF">2020-12-26T22:37:23Z</dcterms:created>
  <dcterms:modified xsi:type="dcterms:W3CDTF">2020-12-26T22:37:30Z</dcterms:modified>
</cp:coreProperties>
</file>