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sldIdLst>
    <p:sldId id="263" r:id="rId2"/>
    <p:sldId id="257" r:id="rId3"/>
    <p:sldId id="266" r:id="rId4"/>
    <p:sldId id="265" r:id="rId5"/>
    <p:sldId id="267" r:id="rId6"/>
    <p:sldId id="268" r:id="rId7"/>
    <p:sldId id="262" r:id="rId8"/>
  </p:sldIdLst>
  <p:sldSz cx="11520488" cy="6480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718"/>
  </p:normalViewPr>
  <p:slideViewPr>
    <p:cSldViewPr snapToGrid="0" snapToObjects="1">
      <p:cViewPr varScale="1">
        <p:scale>
          <a:sx n="90" d="100"/>
          <a:sy n="90" d="100"/>
        </p:scale>
        <p:origin x="224" y="87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520488" cy="64801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18891" y="5595875"/>
            <a:ext cx="4882707" cy="490213"/>
          </a:xfrm>
        </p:spPr>
        <p:txBody>
          <a:bodyPr>
            <a:noAutofit/>
          </a:bodyPr>
          <a:lstStyle>
            <a:lvl1pPr marL="0" indent="0" algn="ctr">
              <a:buNone/>
              <a:defRPr sz="1701" spc="283">
                <a:solidFill>
                  <a:schemeClr val="tx1"/>
                </a:solidFill>
              </a:defRPr>
            </a:lvl1pPr>
            <a:lvl2pPr marL="43200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6162" y="3409709"/>
            <a:ext cx="3888165" cy="490213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701" cap="all" baseline="0"/>
            </a:lvl1pPr>
          </a:lstStyle>
          <a:p>
            <a:r>
              <a:rPr lang="en-US" spc="283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513" y="2310897"/>
            <a:ext cx="10857460" cy="778521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945"/>
              </a:spcBef>
              <a:defRPr sz="3780" cap="all" spc="283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8536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118217" cy="6480175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3157" y="6111948"/>
            <a:ext cx="41949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244" y="1569643"/>
            <a:ext cx="4390340" cy="2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512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/>
        </p:nvSpPr>
        <p:spPr>
          <a:xfrm>
            <a:off x="10913157" y="6111948"/>
            <a:ext cx="419496" cy="345009"/>
          </a:xfrm>
          <a:prstGeom prst="rect">
            <a:avLst/>
          </a:prstGeom>
        </p:spPr>
        <p:txBody>
          <a:bodyPr vert="horz" lIns="86402" tIns="43201" rIns="86402" bIns="43201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z="1134" smtClean="0"/>
              <a:pPr/>
              <a:t>‹#›</a:t>
            </a:fld>
            <a:endParaRPr lang="en-US" sz="1134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243" y="578318"/>
            <a:ext cx="5572411" cy="835523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945"/>
              </a:spcBef>
              <a:defRPr sz="3024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70680" y="5956662"/>
            <a:ext cx="2848921" cy="52351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284880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520488" cy="64801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3680" y="1569312"/>
            <a:ext cx="10193128" cy="784886"/>
          </a:xfrm>
        </p:spPr>
        <p:txBody>
          <a:bodyPr>
            <a:noAutofit/>
          </a:bodyPr>
          <a:lstStyle/>
          <a:p>
            <a:r>
              <a:rPr lang="en-US" sz="3780" spc="283"/>
              <a:t>Click to edit Master title style</a:t>
            </a:r>
            <a:endParaRPr lang="en-US" sz="3780" spc="283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18891" y="4854927"/>
            <a:ext cx="4882707" cy="490213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701" spc="283">
                <a:solidFill>
                  <a:schemeClr val="tx1"/>
                </a:solidFill>
              </a:defRPr>
            </a:lvl1pPr>
            <a:lvl2pPr marL="432008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5797" y="3688093"/>
            <a:ext cx="2895872" cy="490213"/>
          </a:xfrm>
        </p:spPr>
        <p:txBody>
          <a:bodyPr>
            <a:noAutofit/>
          </a:bodyPr>
          <a:lstStyle>
            <a:lvl1pPr marL="0" indent="0" algn="ctr">
              <a:buNone/>
              <a:defRPr sz="1701" spc="283">
                <a:solidFill>
                  <a:schemeClr val="tx1"/>
                </a:solidFill>
              </a:defRPr>
            </a:lvl1pPr>
            <a:lvl2pPr marL="432008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2306" y="3678837"/>
            <a:ext cx="2895872" cy="490213"/>
          </a:xfrm>
        </p:spPr>
        <p:txBody>
          <a:bodyPr>
            <a:noAutofit/>
          </a:bodyPr>
          <a:lstStyle>
            <a:lvl1pPr marL="0" indent="0" algn="ctr">
              <a:buNone/>
              <a:defRPr sz="1701" spc="283">
                <a:solidFill>
                  <a:schemeClr val="tx1"/>
                </a:solidFill>
              </a:defRPr>
            </a:lvl1pPr>
            <a:lvl2pPr marL="432008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68819" y="3688093"/>
            <a:ext cx="2895872" cy="490213"/>
          </a:xfrm>
        </p:spPr>
        <p:txBody>
          <a:bodyPr>
            <a:noAutofit/>
          </a:bodyPr>
          <a:lstStyle>
            <a:lvl1pPr marL="0" indent="0" algn="ctr">
              <a:buNone/>
              <a:defRPr sz="1701" spc="283">
                <a:solidFill>
                  <a:schemeClr val="tx1"/>
                </a:solidFill>
              </a:defRPr>
            </a:lvl1pPr>
            <a:lvl2pPr marL="432008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658119" y="2928254"/>
            <a:ext cx="691229" cy="691219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414630" y="2928254"/>
            <a:ext cx="691229" cy="691219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171140" y="2928254"/>
            <a:ext cx="691229" cy="691219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253171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10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2806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38897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760244" cy="6480175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79482" y="607507"/>
            <a:ext cx="4579394" cy="135683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945"/>
              </a:spcBef>
              <a:defRPr sz="5102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79483" y="1964345"/>
            <a:ext cx="3888165" cy="3589597"/>
          </a:xfrm>
        </p:spPr>
        <p:txBody>
          <a:bodyPr>
            <a:noAutofit/>
          </a:bodyPr>
          <a:lstStyle>
            <a:lvl1pPr marL="0" indent="0">
              <a:buNone/>
              <a:defRPr sz="1701" spc="28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79483" y="5956662"/>
            <a:ext cx="2848921" cy="52351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322863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2648" y="1460958"/>
            <a:ext cx="3801761" cy="43926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323" spc="283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118217" cy="6469717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3157" y="6111948"/>
            <a:ext cx="41949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244" y="2645380"/>
            <a:ext cx="4390340" cy="2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512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/>
        </p:nvSpPr>
        <p:spPr>
          <a:xfrm>
            <a:off x="10913157" y="6111948"/>
            <a:ext cx="419496" cy="345009"/>
          </a:xfrm>
          <a:prstGeom prst="rect">
            <a:avLst/>
          </a:prstGeom>
        </p:spPr>
        <p:txBody>
          <a:bodyPr vert="horz" lIns="86402" tIns="43201" rIns="86402" bIns="43201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z="1134" smtClean="0"/>
              <a:pPr/>
              <a:t>‹#›</a:t>
            </a:fld>
            <a:endParaRPr lang="en-US" sz="1134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243" y="578318"/>
            <a:ext cx="5572411" cy="835523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945"/>
              </a:spcBef>
              <a:defRPr sz="3024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7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760244" cy="648955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244" y="2138204"/>
            <a:ext cx="4962210" cy="1569772"/>
          </a:xfrm>
        </p:spPr>
        <p:txBody>
          <a:bodyPr anchor="b"/>
          <a:lstStyle>
            <a:lvl1pPr algn="l">
              <a:defRPr sz="5669" spc="283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244" y="4136932"/>
            <a:ext cx="4962210" cy="345009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323" cap="all" spc="567" baseline="0">
                <a:solidFill>
                  <a:schemeClr val="bg1"/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63095" y="345010"/>
            <a:ext cx="3797378" cy="542366"/>
          </a:xfrm>
        </p:spPr>
        <p:txBody>
          <a:bodyPr lIns="0" rIns="0">
            <a:noAutofit/>
          </a:bodyPr>
          <a:lstStyle>
            <a:lvl1pPr algn="l">
              <a:defRPr sz="3024" spc="283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3095" y="1194213"/>
            <a:ext cx="3797378" cy="4380961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472"/>
              </a:spcBef>
              <a:defRPr sz="1512"/>
            </a:lvl1pPr>
            <a:lvl2pPr>
              <a:lnSpc>
                <a:spcPct val="150000"/>
              </a:lnSpc>
              <a:spcBef>
                <a:spcPts val="472"/>
              </a:spcBef>
              <a:defRPr sz="1323"/>
            </a:lvl2pPr>
            <a:lvl3pPr>
              <a:lnSpc>
                <a:spcPct val="150000"/>
              </a:lnSpc>
              <a:spcBef>
                <a:spcPts val="472"/>
              </a:spcBef>
              <a:defRPr sz="1323"/>
            </a:lvl3pPr>
            <a:lvl4pPr>
              <a:lnSpc>
                <a:spcPct val="150000"/>
              </a:lnSpc>
              <a:spcBef>
                <a:spcPts val="472"/>
              </a:spcBef>
              <a:defRPr sz="1134"/>
            </a:lvl4pPr>
            <a:lvl5pPr>
              <a:lnSpc>
                <a:spcPct val="150000"/>
              </a:lnSpc>
              <a:spcBef>
                <a:spcPts val="472"/>
              </a:spcBef>
              <a:defRPr sz="113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3157" y="6111948"/>
            <a:ext cx="419496" cy="3450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6029" y="345010"/>
            <a:ext cx="2832120" cy="168380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28162" y="345010"/>
            <a:ext cx="2832120" cy="168380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6029" y="2289062"/>
            <a:ext cx="2832120" cy="168380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162" y="2289062"/>
            <a:ext cx="2832120" cy="168380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6029" y="4233115"/>
            <a:ext cx="2832120" cy="168380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828162" y="4233115"/>
            <a:ext cx="2832120" cy="168380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53078" y="5956662"/>
            <a:ext cx="2848921" cy="52351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983162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74" y="725492"/>
            <a:ext cx="10396940" cy="778521"/>
          </a:xfrm>
        </p:spPr>
        <p:txBody>
          <a:bodyPr>
            <a:noAutofit/>
          </a:bodyPr>
          <a:lstStyle>
            <a:lvl1pPr>
              <a:defRPr sz="4536" spc="2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5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520488" cy="64801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162" y="4353318"/>
            <a:ext cx="3888165" cy="39826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323" spc="283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7309" y="1483240"/>
            <a:ext cx="8725870" cy="2505368"/>
          </a:xfrm>
        </p:spPr>
        <p:txBody>
          <a:bodyPr>
            <a:noAutofit/>
          </a:bodyPr>
          <a:lstStyle>
            <a:lvl1pPr marL="0" indent="0" algn="ctr">
              <a:buNone/>
              <a:defRPr sz="3024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6865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74" y="1"/>
            <a:ext cx="10396940" cy="1533791"/>
          </a:xfrm>
        </p:spPr>
        <p:txBody>
          <a:bodyPr anchor="ctr">
            <a:noAutofit/>
          </a:bodyPr>
          <a:lstStyle/>
          <a:p>
            <a:pPr algn="ctr"/>
            <a:r>
              <a:rPr lang="en-US" sz="4536"/>
              <a:t>Click to edit Master title style</a:t>
            </a:r>
            <a:endParaRPr lang="en-US" sz="4536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6264" y="1548042"/>
            <a:ext cx="4872206" cy="1788048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019" y="1548042"/>
            <a:ext cx="4872206" cy="1788048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270" y="3651458"/>
            <a:ext cx="4873706" cy="467262"/>
          </a:xfrm>
        </p:spPr>
        <p:txBody>
          <a:bodyPr>
            <a:noAutofit/>
          </a:bodyPr>
          <a:lstStyle>
            <a:lvl1pPr marL="0" indent="0">
              <a:buNone/>
              <a:defRPr sz="2268"/>
            </a:lvl1pPr>
          </a:lstStyle>
          <a:p>
            <a:pPr lvl="0"/>
            <a:r>
              <a:rPr lang="en-US" spc="283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3270" y="4281507"/>
            <a:ext cx="4873706" cy="1926802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323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513" y="3651458"/>
            <a:ext cx="4897708" cy="467262"/>
          </a:xfrm>
        </p:spPr>
        <p:txBody>
          <a:bodyPr>
            <a:noAutofit/>
          </a:bodyPr>
          <a:lstStyle>
            <a:lvl1pPr marL="0" indent="0">
              <a:buNone/>
              <a:defRPr sz="2268"/>
            </a:lvl1pPr>
          </a:lstStyle>
          <a:p>
            <a:pPr lvl="0"/>
            <a:r>
              <a:rPr lang="en-US" spc="283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513" y="4281507"/>
            <a:ext cx="4897708" cy="1926802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323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57" y="6111948"/>
            <a:ext cx="419496" cy="345009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0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74" y="1"/>
            <a:ext cx="10396940" cy="1533791"/>
          </a:xfrm>
        </p:spPr>
        <p:txBody>
          <a:bodyPr anchor="ctr">
            <a:noAutofit/>
          </a:bodyPr>
          <a:lstStyle/>
          <a:p>
            <a:pPr algn="ctr"/>
            <a:r>
              <a:rPr lang="en-US" sz="4536"/>
              <a:t>Click to edit Master title style</a:t>
            </a:r>
            <a:endParaRPr lang="en-US" sz="4536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7240" y="3467343"/>
            <a:ext cx="2937125" cy="2425566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268" spc="283"/>
            </a:lvl1pPr>
            <a:lvl2pPr marL="648012" indent="-216004">
              <a:buFont typeface="Wingdings" panose="05000000000000000000" pitchFamily="2" charset="2"/>
              <a:buChar char="§"/>
              <a:defRPr/>
            </a:lvl2pPr>
            <a:lvl3pPr marL="1080021" indent="-216004">
              <a:buFont typeface="Wingdings" panose="05000000000000000000" pitchFamily="2" charset="2"/>
              <a:buChar char="§"/>
              <a:defRPr/>
            </a:lvl3pPr>
            <a:lvl4pPr marL="1512029" indent="-216004">
              <a:buFont typeface="Wingdings" panose="05000000000000000000" pitchFamily="2" charset="2"/>
              <a:buChar char="§"/>
              <a:defRPr/>
            </a:lvl4pPr>
            <a:lvl5pPr marL="1944037" indent="-216004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7540" y="1534542"/>
            <a:ext cx="2937124" cy="1788048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91982" y="1533792"/>
            <a:ext cx="2937124" cy="1788048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75526" y="1533792"/>
            <a:ext cx="2937124" cy="1788048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1682" y="3478593"/>
            <a:ext cx="2937125" cy="2425566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268" spc="283"/>
            </a:lvl1pPr>
            <a:lvl2pPr marL="648012" indent="-216004">
              <a:buFont typeface="Wingdings" panose="05000000000000000000" pitchFamily="2" charset="2"/>
              <a:buChar char="§"/>
              <a:defRPr/>
            </a:lvl2pPr>
            <a:lvl3pPr marL="1080021" indent="-216004">
              <a:buFont typeface="Wingdings" panose="05000000000000000000" pitchFamily="2" charset="2"/>
              <a:buChar char="§"/>
              <a:defRPr/>
            </a:lvl3pPr>
            <a:lvl4pPr marL="1512029" indent="-216004">
              <a:buFont typeface="Wingdings" panose="05000000000000000000" pitchFamily="2" charset="2"/>
              <a:buChar char="§"/>
              <a:defRPr/>
            </a:lvl4pPr>
            <a:lvl5pPr marL="1944037" indent="-216004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75524" y="3478593"/>
            <a:ext cx="2937125" cy="2425566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268" spc="283"/>
            </a:lvl1pPr>
            <a:lvl2pPr marL="648012" indent="-216004">
              <a:buFont typeface="Wingdings" panose="05000000000000000000" pitchFamily="2" charset="2"/>
              <a:buChar char="§"/>
              <a:defRPr/>
            </a:lvl2pPr>
            <a:lvl3pPr marL="1080021" indent="-216004">
              <a:buFont typeface="Wingdings" panose="05000000000000000000" pitchFamily="2" charset="2"/>
              <a:buChar char="§"/>
              <a:defRPr/>
            </a:lvl3pPr>
            <a:lvl4pPr marL="1512029" indent="-216004">
              <a:buFont typeface="Wingdings" panose="05000000000000000000" pitchFamily="2" charset="2"/>
              <a:buChar char="§"/>
              <a:defRPr/>
            </a:lvl4pPr>
            <a:lvl5pPr marL="1944037" indent="-216004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913157" y="6111948"/>
            <a:ext cx="419496" cy="345009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1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74" y="345010"/>
            <a:ext cx="10396940" cy="778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774" y="1290567"/>
            <a:ext cx="10384616" cy="454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3157" y="6111948"/>
            <a:ext cx="41949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13875-A6B6-E048-A618-91FFFB91CB92}"/>
              </a:ext>
            </a:extLst>
          </p:cNvPr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9073822-4D0B-BF43-ABEA-7DE31B6AAB0B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Image" r:id="rId18" imgW="2279520" imgH="1310400" progId="Photoshop.Image.18">
                  <p:embed/>
                </p:oleObj>
              </mc:Choice>
              <mc:Fallback>
                <p:oleObj name="Image" r:id="rId18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005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56" r:id="rId15"/>
  </p:sldLayoutIdLst>
  <p:txStyles>
    <p:titleStyle>
      <a:lvl1pPr algn="ctr" defTabSz="864017" rtl="0" eaLnBrk="1" latinLnBrk="0" hangingPunct="1">
        <a:lnSpc>
          <a:spcPct val="100000"/>
        </a:lnSpc>
        <a:spcBef>
          <a:spcPct val="0"/>
        </a:spcBef>
        <a:buNone/>
        <a:defRPr sz="3402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150000"/>
        </a:lnSpc>
        <a:spcBef>
          <a:spcPts val="94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15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15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150000"/>
        </a:lnSpc>
        <a:spcBef>
          <a:spcPts val="472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150000"/>
        </a:lnSpc>
        <a:spcBef>
          <a:spcPts val="472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6" orient="horz" pos="680" userDrawn="1">
          <p15:clr>
            <a:srgbClr val="F26B43"/>
          </p15:clr>
        </p15:guide>
        <p15:guide id="7" orient="horz" pos="907" userDrawn="1">
          <p15:clr>
            <a:srgbClr val="F26B43"/>
          </p15:clr>
        </p15:guide>
        <p15:guide id="8" orient="horz" pos="3855" userDrawn="1">
          <p15:clr>
            <a:srgbClr val="F26B43"/>
          </p15:clr>
        </p15:guide>
        <p15:guide id="9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E2219DC-A1E6-4E83-82F7-656159B6B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5731"/>
          <a:stretch/>
        </p:blipFill>
        <p:spPr>
          <a:xfrm>
            <a:off x="20" y="10"/>
            <a:ext cx="11520468" cy="6480165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18891" y="5595875"/>
            <a:ext cx="4882707" cy="490213"/>
          </a:xfrm>
        </p:spPr>
        <p:txBody>
          <a:bodyPr>
            <a:normAutofit/>
          </a:bodyPr>
          <a:lstStyle/>
          <a:p>
            <a:r>
              <a:rPr lang="en-US" dirty="0"/>
              <a:t>Andy Levy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D5A41B6-C88D-4441-834E-87F5A2952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6162" y="3409709"/>
            <a:ext cx="3888165" cy="4902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513" y="2310897"/>
            <a:ext cx="10857460" cy="778521"/>
          </a:xfrm>
        </p:spPr>
        <p:txBody>
          <a:bodyPr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3500"/>
              <a:t>Backup Management with </a:t>
            </a:r>
            <a:r>
              <a:rPr lang="en-US" sz="3500" err="1"/>
              <a:t>dbatools</a:t>
            </a:r>
            <a:endParaRPr lang="en-US" sz="350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">
            <a:extLst>
              <a:ext uri="{FF2B5EF4-FFF2-40B4-BE49-F238E27FC236}">
                <a16:creationId xmlns:a16="http://schemas.microsoft.com/office/drawing/2014/main" id="{0B3A5F5E-3558-4196-961B-03BF0CD75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520488" cy="6480175"/>
          </a:xfrm>
        </p:spPr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816162" y="4353318"/>
            <a:ext cx="3888165" cy="398260"/>
          </a:xfrm>
        </p:spPr>
        <p:txBody>
          <a:bodyPr anchor="ctr"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type="body" sz="quarter" idx="11"/>
          </p:nvPr>
        </p:nvSpPr>
        <p:spPr>
          <a:xfrm>
            <a:off x="1397309" y="1483240"/>
            <a:ext cx="8725870" cy="2505368"/>
          </a:xfrm>
        </p:spPr>
        <p:txBody>
          <a:bodyPr>
            <a:normAutofit/>
          </a:bodyPr>
          <a:lstStyle/>
          <a:p>
            <a:r>
              <a:rPr lang="en-US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860E-631B-41B7-9605-62B0AE61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Backups?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49CB-C6FF-44CE-9E54-005B7EB02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C331-D411-AD42-91D4-E5C364519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1C07-1361-FD4B-8A4F-8FB600BC0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 don’t know PowerShell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 can’t write PowerShell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I’m not allowed to use PowerShell</a:t>
            </a:r>
          </a:p>
        </p:txBody>
      </p:sp>
    </p:spTree>
    <p:extLst>
      <p:ext uri="{BB962C8B-B14F-4D97-AF65-F5344CB8AC3E}">
        <p14:creationId xmlns:p14="http://schemas.microsoft.com/office/powerpoint/2010/main" val="149369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AB3D-2941-481B-BDE7-D0EED610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Back 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AE1AA-41DC-4A60-A4CA-2580B7AAD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Native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Ad-Hoc?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Custom Jobs?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Ola </a:t>
            </a:r>
            <a:r>
              <a:rPr lang="en-US" dirty="0" err="1"/>
              <a:t>Hallengren</a:t>
            </a:r>
            <a:r>
              <a:rPr lang="en-US" dirty="0"/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-Party Tools?</a:t>
            </a:r>
          </a:p>
        </p:txBody>
      </p:sp>
    </p:spTree>
    <p:extLst>
      <p:ext uri="{BB962C8B-B14F-4D97-AF65-F5344CB8AC3E}">
        <p14:creationId xmlns:p14="http://schemas.microsoft.com/office/powerpoint/2010/main" val="191744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FEDB-0B94-45DC-9546-33F0EDCC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Back 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D9A50-4626-41DC-9906-15D3600F2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User databases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System databases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System objects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Certificates &amp; keys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Logins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Linked Servers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Agent Jobs</a:t>
            </a:r>
          </a:p>
        </p:txBody>
      </p:sp>
    </p:spTree>
    <p:extLst>
      <p:ext uri="{BB962C8B-B14F-4D97-AF65-F5344CB8AC3E}">
        <p14:creationId xmlns:p14="http://schemas.microsoft.com/office/powerpoint/2010/main" val="377045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DDE097B5-3741-604B-9EF1-A3DABF650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409" r="20409"/>
          <a:stretch>
            <a:fillRect/>
          </a:stretch>
        </p:blipFill>
        <p:spPr>
          <a:xfrm>
            <a:off x="0" y="0"/>
            <a:ext cx="5761038" cy="64897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244" y="2138204"/>
            <a:ext cx="4962210" cy="1569772"/>
          </a:xfrm>
        </p:spPr>
        <p:txBody>
          <a:bodyPr anchor="b">
            <a:normAutofit/>
          </a:bodyPr>
          <a:lstStyle/>
          <a:p>
            <a:r>
              <a:rPr lang="en-US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</p:sld>
</file>

<file path=ppt/theme/theme1.xml><?xml version="1.0" encoding="utf-8"?>
<a:theme xmlns:a="http://schemas.openxmlformats.org/drawingml/2006/main" name="tf55661986_win32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70</Words>
  <Application>Microsoft Macintosh PowerPoint</Application>
  <PresentationFormat>Custom</PresentationFormat>
  <Paragraphs>24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tf55661986_win32</vt:lpstr>
      <vt:lpstr>Image</vt:lpstr>
      <vt:lpstr>Backup Management with dbatools</vt:lpstr>
      <vt:lpstr>About Me</vt:lpstr>
      <vt:lpstr>Why Backups?</vt:lpstr>
      <vt:lpstr>Why dbatools?</vt:lpstr>
      <vt:lpstr>How Do You Back Up?</vt:lpstr>
      <vt:lpstr>What Do You Back Up?</vt:lpstr>
      <vt:lpstr>Demo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 Management with dbatools</dc:title>
  <dc:creator>Andy Levy</dc:creator>
  <cp:lastModifiedBy>Andy Levy</cp:lastModifiedBy>
  <cp:revision>1</cp:revision>
  <dcterms:created xsi:type="dcterms:W3CDTF">2020-12-26T22:30:30Z</dcterms:created>
  <dcterms:modified xsi:type="dcterms:W3CDTF">2020-12-26T22:37:39Z</dcterms:modified>
</cp:coreProperties>
</file>