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ganizational Stuff" id="{4A644767-1524-49EA-90F6-E94C3AE19BE0}">
          <p14:sldIdLst>
            <p14:sldId id="26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63CC2-A69D-448E-97E6-0A09D205870F}" type="datetimeFigureOut">
              <a:rPr lang="de-DE" smtClean="0"/>
              <a:t>13.10.2017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FD18F-B598-486A-815C-663EE71B5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7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70F1-70AC-43AD-A345-2B0D24FD9A08}" type="datetimeFigureOut">
              <a:rPr lang="de-DE" smtClean="0"/>
              <a:t>13.10.2017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CF4-AC0E-405C-B64D-CA7474DED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2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70F1-70AC-43AD-A345-2B0D24FD9A08}" type="datetimeFigureOut">
              <a:rPr lang="de-DE" smtClean="0"/>
              <a:t>13.10.2017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CF4-AC0E-405C-B64D-CA7474DED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44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70F1-70AC-43AD-A345-2B0D24FD9A08}" type="datetimeFigureOut">
              <a:rPr lang="de-DE" smtClean="0"/>
              <a:t>13.10.2017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CF4-AC0E-405C-B64D-CA7474DED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85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70F1-70AC-43AD-A345-2B0D24FD9A08}" type="datetimeFigureOut">
              <a:rPr lang="de-DE" smtClean="0"/>
              <a:t>13.10.2017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CF4-AC0E-405C-B64D-CA7474DED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01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70F1-70AC-43AD-A345-2B0D24FD9A08}" type="datetimeFigureOut">
              <a:rPr lang="de-DE" smtClean="0"/>
              <a:t>13.10.2017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CF4-AC0E-405C-B64D-CA7474DED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24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70F1-70AC-43AD-A345-2B0D24FD9A08}" type="datetimeFigureOut">
              <a:rPr lang="de-DE" smtClean="0"/>
              <a:t>13.10.2017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CF4-AC0E-405C-B64D-CA7474DED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07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70F1-70AC-43AD-A345-2B0D24FD9A08}" type="datetimeFigureOut">
              <a:rPr lang="de-DE" smtClean="0"/>
              <a:t>13.10.2017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CF4-AC0E-405C-B64D-CA7474DED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06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70F1-70AC-43AD-A345-2B0D24FD9A08}" type="datetimeFigureOut">
              <a:rPr lang="de-DE" smtClean="0"/>
              <a:t>13.10.2017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CF4-AC0E-405C-B64D-CA7474DED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84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70F1-70AC-43AD-A345-2B0D24FD9A08}" type="datetimeFigureOut">
              <a:rPr lang="de-DE" smtClean="0"/>
              <a:t>13.10.2017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CF4-AC0E-405C-B64D-CA7474DED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6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70F1-70AC-43AD-A345-2B0D24FD9A08}" type="datetimeFigureOut">
              <a:rPr lang="de-DE" smtClean="0"/>
              <a:t>13.10.2017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CF4-AC0E-405C-B64D-CA7474DED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17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70F1-70AC-43AD-A345-2B0D24FD9A08}" type="datetimeFigureOut">
              <a:rPr lang="de-DE" smtClean="0"/>
              <a:t>13.10.2017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CF4-AC0E-405C-B64D-CA7474DED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43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470F1-70AC-43AD-A345-2B0D24FD9A08}" type="datetimeFigureOut">
              <a:rPr lang="de-DE" smtClean="0"/>
              <a:t>13.10.2017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3CF4-AC0E-405C-B64D-CA7474DED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95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Scripting SQL Server Administration with </a:t>
            </a:r>
            <a:r>
              <a:rPr lang="en-US" dirty="0" err="1"/>
              <a:t>dbatools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74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747490" y="304800"/>
            <a:ext cx="19950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400" dirty="0" smtClean="0"/>
              <a:t>Fred</a:t>
            </a:r>
            <a:endParaRPr lang="de-DE" sz="6400" dirty="0"/>
          </a:p>
        </p:txBody>
      </p:sp>
      <p:sp>
        <p:nvSpPr>
          <p:cNvPr id="5" name="Textfeld 4"/>
          <p:cNvSpPr txBox="1"/>
          <p:nvPr/>
        </p:nvSpPr>
        <p:spPr>
          <a:xfrm>
            <a:off x="3846944" y="1382018"/>
            <a:ext cx="3796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(Friedrich Weinmann)</a:t>
            </a:r>
            <a:endParaRPr lang="de-DE" sz="3200" dirty="0"/>
          </a:p>
        </p:txBody>
      </p:sp>
      <p:sp>
        <p:nvSpPr>
          <p:cNvPr id="6" name="Textfeld 5"/>
          <p:cNvSpPr txBox="1"/>
          <p:nvPr/>
        </p:nvSpPr>
        <p:spPr>
          <a:xfrm>
            <a:off x="6216073" y="2336800"/>
            <a:ext cx="56988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http://allthingspowershell.blogspot.de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@</a:t>
            </a:r>
            <a:r>
              <a:rPr lang="de-DE" sz="2400" dirty="0" err="1" smtClean="0"/>
              <a:t>FredWeinmann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Fred (SQL Server Community </a:t>
            </a:r>
            <a:r>
              <a:rPr lang="de-DE" sz="2400" dirty="0" err="1" smtClean="0"/>
              <a:t>slack</a:t>
            </a:r>
            <a:r>
              <a:rPr lang="de-DE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https://github.com/FriedrichWeinmann</a:t>
            </a:r>
          </a:p>
          <a:p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PowerShell Usergroup Stuttgart (</a:t>
            </a:r>
            <a:r>
              <a:rPr lang="en-GB" sz="2400" u="sng" dirty="0" smtClean="0"/>
              <a:t>aka.ms/GPSUG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415636" y="2336800"/>
            <a:ext cx="4867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dbatools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SQL Server Reporting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PSFramework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PSUtil</a:t>
            </a:r>
            <a:r>
              <a:rPr lang="en-US" sz="2400" smtClean="0"/>
              <a:t> (PowerShell Module)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PSModuleDevelopment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2615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Scripting SQL Server Administration with dbatools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Bosparan</dc:creator>
  <cp:lastModifiedBy>Bosparan</cp:lastModifiedBy>
  <cp:revision>18</cp:revision>
  <dcterms:created xsi:type="dcterms:W3CDTF">2017-09-13T17:11:20Z</dcterms:created>
  <dcterms:modified xsi:type="dcterms:W3CDTF">2017-10-12T22:38:54Z</dcterms:modified>
</cp:coreProperties>
</file>