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5" r:id="rId4"/>
    <p:sldId id="262" r:id="rId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752" y="17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Management with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Andy Levy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C331-D411-AD42-91D4-E5C36451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1C07-1361-FD4B-8A4F-8FB600BC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15</Words>
  <Application>Microsoft Macintosh PowerPoint</Application>
  <PresentationFormat>Custom</PresentationFormat>
  <Paragraphs>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Segoe UI</vt:lpstr>
      <vt:lpstr>Wingdings</vt:lpstr>
      <vt:lpstr>SQLSatOslo 2016</vt:lpstr>
      <vt:lpstr>Image</vt:lpstr>
      <vt:lpstr>Backup Management with dbatools</vt:lpstr>
      <vt:lpstr>About Me</vt:lpstr>
      <vt:lpstr>Why dbatools?</vt:lpstr>
      <vt:lpstr>Demo Time!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Andy Levy</cp:lastModifiedBy>
  <cp:revision>41</cp:revision>
  <dcterms:created xsi:type="dcterms:W3CDTF">2011-08-19T20:30:49Z</dcterms:created>
  <dcterms:modified xsi:type="dcterms:W3CDTF">2020-02-16T16:59:51Z</dcterms:modified>
</cp:coreProperties>
</file>