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65" r:id="rId9"/>
    <p:sldId id="261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DA971-B2E8-EB89-6E6B-97B96C5DA418}" v="6" dt="2024-12-03T21:21:22.999"/>
    <p1510:client id="{3D92B039-901A-B17E-59A3-49E8F6674862}" v="5" dt="2024-12-03T23:06:42.923"/>
    <p1510:client id="{6BE405C9-80D5-EC95-B315-53831C24D187}" v="746" dt="2024-12-03T01:55:39.407"/>
    <p1510:client id="{8967C358-F983-E244-A1D6-E5817971322E}" v="56" dt="2024-12-03T20:32:21.824"/>
    <p1510:client id="{9E2A9D70-5424-A043-CC3D-AABAFF24A271}" v="8" dt="2024-12-03T22:52:01.786"/>
    <p1510:client id="{BBA8D88F-BBAB-16F5-9053-EA96FB8603A0}" v="362" dt="2024-12-03T20:26:42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EF5E-686D-411B-9A55-74F39DF98DAC}" type="datetimeFigureOut"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78DD-6E68-433F-8988-4000E259FB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 panose="020F0502020204030204"/>
                <a:cs typeface="Calibri"/>
              </a:rPr>
              <a:t>Ngoc - don’t spend too much time on this since we are doing a demo: just mention how it shows the price for NVDA for last 30 days in graph, successful buying of 5 shares of NVDA, and the schedule transaction functionality.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Tamsyn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Tamsyn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Manila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Ngoc and 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Berkan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F78DD-6E68-433F-8988-4000E259FB3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any/FOH_PS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XaVBbRt8u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4368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FOX OF HOOD</a:t>
            </a:r>
            <a:br>
              <a:rPr lang="en-US"/>
            </a:br>
            <a:r>
              <a:rPr lang="en-US" sz="3200">
                <a:latin typeface="Arial"/>
                <a:cs typeface="Arial"/>
              </a:rPr>
              <a:t>PROJECT STATUS REPORT | FINAL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023" y="3628620"/>
            <a:ext cx="9781953" cy="17000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chemeClr val="accent1"/>
                </a:solidFill>
              </a:rPr>
              <a:t>Team B</a:t>
            </a:r>
          </a:p>
          <a:p>
            <a:r>
              <a:rPr lang="en-US">
                <a:solidFill>
                  <a:schemeClr val="accent1"/>
                </a:solidFill>
              </a:rPr>
              <a:t>Manila Aryal, Grace Frizzell, Tamsyn </a:t>
            </a:r>
            <a:r>
              <a:rPr lang="en-US" err="1">
                <a:solidFill>
                  <a:schemeClr val="accent1"/>
                </a:solidFill>
              </a:rPr>
              <a:t>Evezard</a:t>
            </a:r>
            <a:r>
              <a:rPr lang="en-US">
                <a:solidFill>
                  <a:schemeClr val="accent1"/>
                </a:solidFill>
              </a:rPr>
              <a:t>, Ngoc Bui, Berkan Guven</a:t>
            </a:r>
          </a:p>
          <a:p>
            <a:r>
              <a:rPr lang="en-US">
                <a:solidFill>
                  <a:schemeClr val="accent1"/>
                </a:solidFill>
              </a:rPr>
              <a:t>12/03/2024 6:00pm</a:t>
            </a:r>
          </a:p>
          <a:p>
            <a:r>
              <a:rPr lang="en-US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https://github.com/ettany/FOH_PSE.git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6878-0C51-E112-700D-9BE1A188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8CD-F2D3-38EB-D18C-73D118F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Aptos Display"/>
                <a:cs typeface="Arial"/>
              </a:rPr>
              <a:t>Accomplished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0080-78E4-CBC3-7179-EE2DE870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63147"/>
            <a:ext cx="10620703" cy="5119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cs typeface="Arial"/>
              </a:rPr>
              <a:t>How good is it?</a:t>
            </a:r>
            <a:endParaRPr lang="en-US" sz="1800">
              <a:solidFill>
                <a:schemeClr val="accent1"/>
              </a:solidFill>
              <a:latin typeface="Arial"/>
              <a:cs typeface="A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Reached 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milestones</a:t>
            </a:r>
            <a:r>
              <a:rPr lang="en-US" sz="1600">
                <a:latin typeface="Arial"/>
                <a:cs typeface="Arial"/>
              </a:rPr>
              <a:t> &amp; requirements before due date</a:t>
            </a:r>
            <a:endParaRPr lang="en-US">
              <a:latin typeface="Aptos" panose="020B0004020202020204"/>
              <a:cs typeface="A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Structured plan</a:t>
            </a:r>
            <a:endParaRPr lang="en-US">
              <a:latin typeface="Aptos" panose="020B0004020202020204"/>
              <a:cs typeface="A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Designated leaders</a:t>
            </a:r>
            <a:endParaRPr lang="en-US">
              <a:latin typeface="Aptos" panose="020B0004020202020204"/>
              <a:cs typeface="Arial"/>
            </a:endParaRPr>
          </a:p>
          <a:p>
            <a:pPr lvl="1"/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cs typeface="Arial"/>
              </a:rPr>
              <a:t>Project size: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Estimated 400 - 450 </a:t>
            </a:r>
            <a:r>
              <a:rPr lang="en-US" sz="1600" err="1">
                <a:latin typeface="Arial"/>
                <a:cs typeface="Arial"/>
              </a:rPr>
              <a:t>hrs</a:t>
            </a:r>
            <a:r>
              <a:rPr lang="en-US" sz="1600">
                <a:latin typeface="Arial"/>
                <a:cs typeface="Arial"/>
              </a:rPr>
              <a:t> total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+- 8-9 </a:t>
            </a:r>
            <a:r>
              <a:rPr lang="en-US" sz="1600" err="1">
                <a:latin typeface="Arial"/>
                <a:cs typeface="Arial"/>
              </a:rPr>
              <a:t>hrs</a:t>
            </a:r>
            <a:r>
              <a:rPr lang="en-US" sz="1600">
                <a:latin typeface="Arial"/>
                <a:cs typeface="Arial"/>
              </a:rPr>
              <a:t> pp/week over 10 weeks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cs typeface="Arial"/>
              </a:rPr>
              <a:t>Developing the product to ensure compatibility: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Python &amp; Flask (backend)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SQL (database schema)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Frontend (HTML, CSS, JavaScript)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>
                <a:latin typeface="Arial"/>
                <a:cs typeface="Arial"/>
              </a:rPr>
              <a:t>API: yahoo finance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2127-9CB9-3775-28B5-9E2F837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28B0-C928-60FB-79D4-EA2C277F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38" y="230275"/>
            <a:ext cx="10515600" cy="1325563"/>
          </a:xfrm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F0959F-D9E5-572D-C969-D0CD6881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" t="9244" r="-131" b="-224"/>
          <a:stretch/>
        </p:blipFill>
        <p:spPr>
          <a:xfrm>
            <a:off x="612400" y="230275"/>
            <a:ext cx="11150567" cy="62967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3FC3AF-F841-C4A7-E2C1-01441E10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E0C5-A178-8D65-A089-74430F0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1903-49D3-AB06-040E-4341883F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46"/>
            <a:ext cx="10515600" cy="46732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Success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Focus on priorities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Established leadership roles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Manageable chunks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Ownership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Collaboration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Struggles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Initially: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Collaboration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Buy and sell functionality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Maintaining session</a:t>
            </a:r>
            <a:endParaRPr lang="en-US"/>
          </a:p>
          <a:p>
            <a:pPr marL="0" indent="0">
              <a:buNone/>
            </a:pPr>
            <a:r>
              <a:rPr lang="en-US" sz="2600">
                <a:solidFill>
                  <a:schemeClr val="accent1"/>
                </a:solidFill>
                <a:latin typeface="Arial"/>
                <a:cs typeface="Arial"/>
              </a:rPr>
              <a:t>Lessons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Establish roles and rules earlier in the SDLC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Stick to familiar languages and frameworks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B5589-D2B3-3F12-EB98-0E4F8C3C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25A-AE4A-DA35-570F-6E4E92B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4F99-EB60-E5E2-22F6-879B743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  <a:hlinkClick r:id="rId3"/>
              </a:rPr>
              <a:t>https://youtu.be/7XaVBbRt8u4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09EA-913F-D50F-28D7-418A0D76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C43-57D5-58BE-1B3C-DBC61EE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E6DD-9C12-9AE0-1780-A60C9BEC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Grace:</a:t>
            </a:r>
            <a:r>
              <a:rPr lang="en-US"/>
              <a:t> Database &amp; Transaction Lead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Manila:</a:t>
            </a:r>
            <a:r>
              <a:rPr lang="en-US"/>
              <a:t> Activity Log, UI, User Portfolio Lead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Ngoc: </a:t>
            </a:r>
            <a:r>
              <a:rPr lang="en-US"/>
              <a:t>Visualization &amp; CAPTCHA Lead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b="1"/>
              <a:t>Tamsyn:</a:t>
            </a:r>
            <a:r>
              <a:rPr lang="en-US"/>
              <a:t> Authentication &amp; API Lead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b="1"/>
              <a:t>Berkan:</a:t>
            </a:r>
            <a:r>
              <a:rPr lang="en-US"/>
              <a:t> Facial Recognition Lead</a:t>
            </a:r>
          </a:p>
          <a:p>
            <a:pPr marL="457200" lvl="1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94241-883C-9BD9-E27C-3BE3B338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05A4-130B-A43F-A974-733CCD6A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Project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1F3F-7A09-1B49-B4CE-9F90EC99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0163"/>
            <a:ext cx="5157787" cy="82391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How our team operates: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0DF5-51CF-564E-859C-4536C46C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7032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Zoom</a:t>
            </a:r>
          </a:p>
          <a:p>
            <a:r>
              <a:rPr lang="en-US" sz="2400"/>
              <a:t>WhatsApp &amp; Email </a:t>
            </a:r>
          </a:p>
          <a:p>
            <a:r>
              <a:rPr lang="en-US" sz="2400"/>
              <a:t>In-Person Meetings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B77DD-222B-3AAC-2A11-BFA5D2A34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3221376"/>
            <a:ext cx="5183188" cy="823912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Development process used: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B93C-9897-A9F8-D6AB-9B47B0B1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319" y="4045287"/>
            <a:ext cx="5222601" cy="912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Agile/incremental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2E6ED9C-F769-FB5B-3E62-EF44AA2A1518}"/>
              </a:ext>
            </a:extLst>
          </p:cNvPr>
          <p:cNvSpPr txBox="1">
            <a:spLocks/>
          </p:cNvSpPr>
          <p:nvPr/>
        </p:nvSpPr>
        <p:spPr>
          <a:xfrm>
            <a:off x="819807" y="4356465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Tools used: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13F491B-D7D6-FFCE-BAF3-A4702E9D3742}"/>
              </a:ext>
            </a:extLst>
          </p:cNvPr>
          <p:cNvSpPr txBox="1">
            <a:spLocks/>
          </p:cNvSpPr>
          <p:nvPr/>
        </p:nvSpPr>
        <p:spPr>
          <a:xfrm>
            <a:off x="816316" y="5283943"/>
            <a:ext cx="11042982" cy="1867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Planning:</a:t>
            </a:r>
            <a:r>
              <a:rPr lang="en-US" sz="2400"/>
              <a:t> Asana </a:t>
            </a:r>
          </a:p>
          <a:p>
            <a:r>
              <a:rPr lang="en-US" sz="2400" b="1"/>
              <a:t>Development:</a:t>
            </a:r>
            <a:r>
              <a:rPr lang="en-US" sz="2400"/>
              <a:t> VS Code, FIGMA (UI visualization), shared GitHub repository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DF59C-B3B0-6821-863B-9A4BFD0B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D69F-1D9D-886E-633F-0E94C6EB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511" y="-1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/>
              <a:t>Software Architecture of Fox of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D817-C043-D0B2-AA78-9F35086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5" name="Picture 4" descr="A diagram of a software&#10;&#10;Description automatically generated">
            <a:extLst>
              <a:ext uri="{FF2B5EF4-FFF2-40B4-BE49-F238E27FC236}">
                <a16:creationId xmlns:a16="http://schemas.microsoft.com/office/drawing/2014/main" id="{6556767A-337A-AC03-ED97-25EE37E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49" y="935741"/>
            <a:ext cx="9116107" cy="57735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F4C8-A27E-8174-A565-C3747CA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A02-BD49-BCEA-3606-5DE2B8A7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Software Architecture | Traceability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5EBC-272A-94B9-65E5-0340E83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0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Arial"/>
                <a:cs typeface="Arial"/>
              </a:rPr>
              <a:t>Example: </a:t>
            </a:r>
            <a:r>
              <a:rPr lang="en-US" sz="1800">
                <a:solidFill>
                  <a:schemeClr val="accent1"/>
                </a:solidFill>
              </a:rPr>
              <a:t>"</a:t>
            </a:r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Administrators should be able to manage user accounts"</a:t>
            </a:r>
            <a:endParaRPr lang="en-US" sz="1800">
              <a:solidFill>
                <a:schemeClr val="accent1"/>
              </a:solidFill>
            </a:endParaRPr>
          </a:p>
          <a:p>
            <a:pPr lvl="1"/>
            <a:r>
              <a:rPr lang="en-US" sz="1800">
                <a:latin typeface="Arial"/>
                <a:cs typeface="Arial"/>
              </a:rPr>
              <a:t>SRS: Administration | REQ-2: Allow admin account to create new user accounts </a:t>
            </a:r>
            <a:endParaRPr lang="en-US"/>
          </a:p>
          <a:p>
            <a:pPr lvl="1"/>
            <a:r>
              <a:rPr lang="en-US" sz="1800">
                <a:latin typeface="Arial"/>
                <a:cs typeface="Arial"/>
              </a:rPr>
              <a:t>Account-based privileges </a:t>
            </a:r>
          </a:p>
          <a:p>
            <a:pPr lvl="1"/>
            <a:r>
              <a:rPr lang="en-US" sz="1800">
                <a:latin typeface="Arial"/>
                <a:cs typeface="Arial"/>
              </a:rPr>
              <a:t>Separate dashboard for "administration" account</a:t>
            </a:r>
          </a:p>
          <a:p>
            <a:pPr marL="457200" lvl="1" indent="0">
              <a:buNone/>
            </a:pPr>
            <a:endParaRPr lang="en-US" sz="1800">
              <a:latin typeface="Arial"/>
              <a:cs typeface="Arial"/>
            </a:endParaRPr>
          </a:p>
        </p:txBody>
      </p:sp>
      <p:pic>
        <p:nvPicPr>
          <p:cNvPr id="5" name="Picture 4" descr="A blue and white sign with black text&#10;&#10;Description automatically generated">
            <a:extLst>
              <a:ext uri="{FF2B5EF4-FFF2-40B4-BE49-F238E27FC236}">
                <a16:creationId xmlns:a16="http://schemas.microsoft.com/office/drawing/2014/main" id="{32B144D7-6690-922B-7416-63B21064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7" t="2473" r="2815" b="1556"/>
          <a:stretch/>
        </p:blipFill>
        <p:spPr>
          <a:xfrm>
            <a:off x="5001413" y="3432960"/>
            <a:ext cx="2195769" cy="243159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BC087B-9538-C8A9-8A23-888460596C59}"/>
              </a:ext>
            </a:extLst>
          </p:cNvPr>
          <p:cNvSpPr/>
          <p:nvPr/>
        </p:nvSpPr>
        <p:spPr>
          <a:xfrm>
            <a:off x="5027333" y="5062693"/>
            <a:ext cx="1079500" cy="412750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FAC0E-D116-A0CF-F844-D1FB61A9BDA3}"/>
              </a:ext>
            </a:extLst>
          </p:cNvPr>
          <p:cNvSpPr txBox="1"/>
          <p:nvPr/>
        </p:nvSpPr>
        <p:spPr>
          <a:xfrm>
            <a:off x="7658214" y="4546283"/>
            <a:ext cx="16908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2">
                    <a:lumMod val="76000"/>
                    <a:lumOff val="24000"/>
                  </a:schemeClr>
                </a:solidFill>
              </a:rPr>
              <a:t>Used in admin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2A1FD3-CA85-7124-ED34-6C81AFCF812A}"/>
              </a:ext>
            </a:extLst>
          </p:cNvPr>
          <p:cNvCxnSpPr/>
          <p:nvPr/>
        </p:nvCxnSpPr>
        <p:spPr>
          <a:xfrm flipH="1">
            <a:off x="6057656" y="4695085"/>
            <a:ext cx="1658795" cy="54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EDB69D-6892-ED29-8743-5DB9C62E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19D-72B6-FD16-7C86-9EECC8CF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57" y="621500"/>
            <a:ext cx="9160934" cy="65719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Developed Software | Buy &amp; Sell Stocks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C8818-09F1-728B-F90B-D929D835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7D7BFD-26D3-EC45-3033-2BBFE68E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69" y="1439104"/>
            <a:ext cx="7671661" cy="51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8AF-B7F1-10B2-933C-A4FFBBE9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Developed Software | Database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16EECD-1304-2AB6-EC7D-1FCBB1E7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50054" y="1710701"/>
            <a:ext cx="7897801" cy="454939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3D988-27A6-339F-DBE6-9D852678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BB8E-CFEF-AC96-E580-302B1303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Developed Software |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F820-CF20-D3F5-CE7B-DADA116E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70" y="4679698"/>
            <a:ext cx="73175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accent1"/>
                </a:solidFill>
                <a:latin typeface="Arial"/>
                <a:cs typeface="Arial"/>
              </a:rPr>
              <a:t>Other simple security measures:</a:t>
            </a:r>
          </a:p>
          <a:p>
            <a:pPr marL="342900" indent="-342900">
              <a:buAutoNum type="arabicPeriod"/>
            </a:pPr>
            <a:r>
              <a:rPr lang="en-US" sz="1700">
                <a:latin typeface="Arial"/>
                <a:cs typeface="Arial"/>
              </a:rPr>
              <a:t>Password hashing with </a:t>
            </a:r>
            <a:r>
              <a:rPr lang="en-US" sz="1700" err="1">
                <a:latin typeface="Arial"/>
                <a:cs typeface="Arial"/>
              </a:rPr>
              <a:t>werkzeug</a:t>
            </a: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>
                <a:latin typeface="Arial"/>
                <a:cs typeface="Arial"/>
              </a:rPr>
              <a:t>2.   Identical username prevention</a:t>
            </a:r>
          </a:p>
          <a:p>
            <a:pPr marL="0" indent="0">
              <a:buNone/>
            </a:pPr>
            <a:r>
              <a:rPr lang="en-US" sz="1700">
                <a:latin typeface="Arial"/>
                <a:cs typeface="Arial"/>
              </a:rPr>
              <a:t>3.   Password requirements (length, numbers, special characters)</a:t>
            </a:r>
            <a:endParaRPr lang="en-US"/>
          </a:p>
          <a:p>
            <a:pPr marL="0" indent="0">
              <a:buNone/>
            </a:pPr>
            <a:r>
              <a:rPr lang="en-US" sz="1700">
                <a:latin typeface="Arial"/>
                <a:ea typeface="+mn-lt"/>
                <a:cs typeface="Arial"/>
              </a:rPr>
              <a:t>4.   Account-based access control (user vs admin)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3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700">
              <a:latin typeface="Arial"/>
              <a:cs typeface="Arial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329E3F5-5EC6-6743-C5E8-4E146D85E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5" y="2006900"/>
            <a:ext cx="5005117" cy="2369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DED93-E1FA-68BF-14FA-5381FA415235}"/>
              </a:ext>
            </a:extLst>
          </p:cNvPr>
          <p:cNvSpPr txBox="1"/>
          <p:nvPr/>
        </p:nvSpPr>
        <p:spPr>
          <a:xfrm>
            <a:off x="634200" y="1547322"/>
            <a:ext cx="1794933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1" baseline="0">
                <a:solidFill>
                  <a:srgbClr val="156082"/>
                </a:solidFill>
                <a:latin typeface="Arial"/>
              </a:rPr>
              <a:t>CAPTCHA</a:t>
            </a:r>
            <a:endParaRPr lang="en-US"/>
          </a:p>
        </p:txBody>
      </p:sp>
      <p:pic>
        <p:nvPicPr>
          <p:cNvPr id="11" name="Picture 10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ADCD78AC-795A-8092-ED41-D11A478A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87" y="2011932"/>
            <a:ext cx="5971995" cy="2963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96980C-D342-749F-D1F3-EE3CC6258C2C}"/>
              </a:ext>
            </a:extLst>
          </p:cNvPr>
          <p:cNvSpPr txBox="1"/>
          <p:nvPr/>
        </p:nvSpPr>
        <p:spPr>
          <a:xfrm>
            <a:off x="5917721" y="1547004"/>
            <a:ext cx="274320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rgbClr val="156082"/>
                </a:solidFill>
                <a:latin typeface="Arial"/>
              </a:rPr>
              <a:t>Facial Recognition</a:t>
            </a:r>
            <a:endParaRPr lang="en-US" sz="1700" b="1">
              <a:solidFill>
                <a:srgbClr val="156082"/>
              </a:solidFill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1E8585-CD8A-2391-4954-660F44AB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6723-3D83-7EE5-B9B6-299F6BED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Accomplished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8979-0A6F-04D2-C4F1-FD870ACD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832"/>
            <a:ext cx="10515600" cy="49031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cs typeface="Arial"/>
              </a:rPr>
              <a:t>Register &amp; Login:</a:t>
            </a:r>
            <a:r>
              <a:rPr lang="en-US" sz="2000">
                <a:latin typeface="Arial"/>
                <a:cs typeface="Arial"/>
              </a:rPr>
              <a:t> username, password, facial recognition, CAPTCHA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cs typeface="Arial"/>
              </a:rPr>
              <a:t>Database: </a:t>
            </a:r>
            <a:r>
              <a:rPr lang="en-US" sz="2000" i="1">
                <a:latin typeface="Arial"/>
                <a:cs typeface="Arial"/>
              </a:rPr>
              <a:t>user,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i="1">
                <a:latin typeface="Arial"/>
                <a:cs typeface="Arial"/>
              </a:rPr>
              <a:t>portfolio,</a:t>
            </a:r>
            <a:r>
              <a:rPr lang="en-US" sz="2000">
                <a:latin typeface="Arial"/>
                <a:cs typeface="Arial"/>
              </a:rPr>
              <a:t> and </a:t>
            </a:r>
            <a:r>
              <a:rPr lang="en-US" sz="2000" i="1" err="1">
                <a:latin typeface="Arial"/>
                <a:cs typeface="Arial"/>
              </a:rPr>
              <a:t>eventLog</a:t>
            </a:r>
            <a:r>
              <a:rPr lang="en-US" sz="2000">
                <a:latin typeface="Arial"/>
                <a:cs typeface="Arial"/>
              </a:rPr>
              <a:t> tables</a:t>
            </a:r>
            <a:endParaRPr lang="en-US"/>
          </a:p>
          <a:p>
            <a:pPr marL="0" indent="0">
              <a:buNone/>
            </a:pPr>
            <a:r>
              <a:rPr lang="en-US" sz="2400" b="1" u="sng">
                <a:solidFill>
                  <a:schemeClr val="accent1"/>
                </a:solidFill>
                <a:latin typeface="Arial"/>
                <a:cs typeface="Arial"/>
              </a:rPr>
              <a:t>Portfolio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Balance </a:t>
            </a:r>
            <a:endParaRPr lang="en-US">
              <a:latin typeface="Aptos" panose="020B0004020202020204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Stock portfolio </a:t>
            </a:r>
            <a:endParaRPr lang="en-US">
              <a:latin typeface="Aptos" panose="020B0004020202020204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Graph: profit</a:t>
            </a:r>
            <a:endParaRPr lang="en-US"/>
          </a:p>
          <a:p>
            <a:pPr marL="0" indent="0">
              <a:buNone/>
            </a:pPr>
            <a:r>
              <a:rPr lang="en-US" sz="2400" b="1" u="sng">
                <a:solidFill>
                  <a:schemeClr val="accent1"/>
                </a:solidFill>
                <a:latin typeface="Arial"/>
                <a:cs typeface="Arial"/>
              </a:rPr>
              <a:t>Trade</a:t>
            </a:r>
            <a:endParaRPr lang="en-US" sz="2400" u="sng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Search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Buy, sell, schedule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Graphs: searched stock, top 5 stocks </a:t>
            </a:r>
          </a:p>
          <a:p>
            <a:pPr marL="0" indent="0">
              <a:buNone/>
            </a:pPr>
            <a:r>
              <a:rPr lang="en-US" sz="2400" b="1" u="sng">
                <a:solidFill>
                  <a:schemeClr val="accent1"/>
                </a:solidFill>
                <a:latin typeface="Arial"/>
                <a:cs typeface="Arial"/>
              </a:rPr>
              <a:t>Log</a:t>
            </a:r>
            <a:endParaRPr lang="en-US" sz="2400" u="sng">
              <a:solidFill>
                <a:schemeClr val="accent1"/>
              </a:solidFill>
              <a:latin typeface="Arial"/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000">
                <a:latin typeface="Arial"/>
                <a:cs typeface="Arial"/>
              </a:rPr>
              <a:t>Log on, </a:t>
            </a:r>
            <a:r>
              <a:rPr lang="en-US" sz="2000" err="1">
                <a:latin typeface="Arial"/>
                <a:cs typeface="Arial"/>
              </a:rPr>
              <a:t>logg</a:t>
            </a:r>
            <a:r>
              <a:rPr lang="en-US" sz="2000">
                <a:latin typeface="Arial"/>
                <a:cs typeface="Arial"/>
              </a:rPr>
              <a:t> off, buy, sell </a:t>
            </a:r>
          </a:p>
          <a:p>
            <a:pPr>
              <a:buFont typeface="Calibri" panose="020B0604020202020204" pitchFamily="34" charset="0"/>
              <a:buChar char="-"/>
            </a:pPr>
            <a:endParaRPr lang="en-US">
              <a:solidFill>
                <a:srgbClr val="000000"/>
              </a:solidFill>
              <a:latin typeface="Aptos" panose="020B0004020202020204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0A41C-CE4B-0C6E-5BE3-EE90A77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FOX OF HOOD PROJECT STATUS REPORT | FINAL</vt:lpstr>
      <vt:lpstr>Roles</vt:lpstr>
      <vt:lpstr>Project Info</vt:lpstr>
      <vt:lpstr>Software Architecture of Fox of Hood</vt:lpstr>
      <vt:lpstr>Software Architecture | Traceability</vt:lpstr>
      <vt:lpstr>Developed Software | Buy &amp; Sell Stocks</vt:lpstr>
      <vt:lpstr>Developed Software | Database</vt:lpstr>
      <vt:lpstr>Developed Software | Security</vt:lpstr>
      <vt:lpstr>Accomplished Work</vt:lpstr>
      <vt:lpstr>Accomplished Work</vt:lpstr>
      <vt:lpstr>PowerPoint Presentation</vt:lpstr>
      <vt:lpstr>Lessons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2024-10-28T21:52:37Z</dcterms:created>
  <dcterms:modified xsi:type="dcterms:W3CDTF">2024-12-03T23:13:03Z</dcterms:modified>
</cp:coreProperties>
</file>