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069C9C-D3E3-42A0-B9FE-F2742B254CB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8CBE219-3AAA-46FA-BEDC-F4869C7514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04DC9F8-182C-4F06-BC7E-7FCB61C73665}"/>
              </a:ext>
            </a:extLst>
          </p:cNvPr>
          <p:cNvSpPr>
            <a:spLocks noGrp="1"/>
          </p:cNvSpPr>
          <p:nvPr>
            <p:ph type="dt" sz="half" idx="10"/>
          </p:nvPr>
        </p:nvSpPr>
        <p:spPr/>
        <p:txBody>
          <a:bodyPr/>
          <a:lstStyle/>
          <a:p>
            <a:fld id="{6C378D4B-CA05-4570-B300-5B0938B0F1FF}" type="datetimeFigureOut">
              <a:rPr kumimoji="1" lang="ja-JP" altLang="en-US" smtClean="0"/>
              <a:t>2020/2/15</a:t>
            </a:fld>
            <a:endParaRPr kumimoji="1" lang="ja-JP" altLang="en-US"/>
          </a:p>
        </p:txBody>
      </p:sp>
      <p:sp>
        <p:nvSpPr>
          <p:cNvPr id="5" name="フッター プレースホルダー 4">
            <a:extLst>
              <a:ext uri="{FF2B5EF4-FFF2-40B4-BE49-F238E27FC236}">
                <a16:creationId xmlns:a16="http://schemas.microsoft.com/office/drawing/2014/main" id="{F5FBE733-B436-4D07-89DE-6C8591A92D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2D5FBC2-DDD0-4F38-B2DB-B71F1C52BE3B}"/>
              </a:ext>
            </a:extLst>
          </p:cNvPr>
          <p:cNvSpPr>
            <a:spLocks noGrp="1"/>
          </p:cNvSpPr>
          <p:nvPr>
            <p:ph type="sldNum" sz="quarter" idx="12"/>
          </p:nvPr>
        </p:nvSpPr>
        <p:spPr/>
        <p:txBody>
          <a:bodyPr/>
          <a:lstStyle/>
          <a:p>
            <a:fld id="{C5339D10-34E3-4C16-BAAA-BF6C47927141}" type="slidenum">
              <a:rPr kumimoji="1" lang="ja-JP" altLang="en-US" smtClean="0"/>
              <a:t>‹#›</a:t>
            </a:fld>
            <a:endParaRPr kumimoji="1" lang="ja-JP" altLang="en-US"/>
          </a:p>
        </p:txBody>
      </p:sp>
    </p:spTree>
    <p:extLst>
      <p:ext uri="{BB962C8B-B14F-4D97-AF65-F5344CB8AC3E}">
        <p14:creationId xmlns:p14="http://schemas.microsoft.com/office/powerpoint/2010/main" val="2083712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DEC372-BA3B-49D4-8AA2-F5A53C6674D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DED960C-8708-49E4-B96A-3BE078CACD3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7D70E0-28A1-4BD8-A9D9-2FE40EF1C19C}"/>
              </a:ext>
            </a:extLst>
          </p:cNvPr>
          <p:cNvSpPr>
            <a:spLocks noGrp="1"/>
          </p:cNvSpPr>
          <p:nvPr>
            <p:ph type="dt" sz="half" idx="10"/>
          </p:nvPr>
        </p:nvSpPr>
        <p:spPr/>
        <p:txBody>
          <a:bodyPr/>
          <a:lstStyle/>
          <a:p>
            <a:fld id="{6C378D4B-CA05-4570-B300-5B0938B0F1FF}" type="datetimeFigureOut">
              <a:rPr kumimoji="1" lang="ja-JP" altLang="en-US" smtClean="0"/>
              <a:t>2020/2/15</a:t>
            </a:fld>
            <a:endParaRPr kumimoji="1" lang="ja-JP" altLang="en-US"/>
          </a:p>
        </p:txBody>
      </p:sp>
      <p:sp>
        <p:nvSpPr>
          <p:cNvPr id="5" name="フッター プレースホルダー 4">
            <a:extLst>
              <a:ext uri="{FF2B5EF4-FFF2-40B4-BE49-F238E27FC236}">
                <a16:creationId xmlns:a16="http://schemas.microsoft.com/office/drawing/2014/main" id="{0CC3E2F8-DFB1-45ED-B593-B0CAE462FC9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7109F1E-C47C-4862-A240-F71D0A4C3B3E}"/>
              </a:ext>
            </a:extLst>
          </p:cNvPr>
          <p:cNvSpPr>
            <a:spLocks noGrp="1"/>
          </p:cNvSpPr>
          <p:nvPr>
            <p:ph type="sldNum" sz="quarter" idx="12"/>
          </p:nvPr>
        </p:nvSpPr>
        <p:spPr/>
        <p:txBody>
          <a:bodyPr/>
          <a:lstStyle/>
          <a:p>
            <a:fld id="{C5339D10-34E3-4C16-BAAA-BF6C47927141}" type="slidenum">
              <a:rPr kumimoji="1" lang="ja-JP" altLang="en-US" smtClean="0"/>
              <a:t>‹#›</a:t>
            </a:fld>
            <a:endParaRPr kumimoji="1" lang="ja-JP" altLang="en-US"/>
          </a:p>
        </p:txBody>
      </p:sp>
    </p:spTree>
    <p:extLst>
      <p:ext uri="{BB962C8B-B14F-4D97-AF65-F5344CB8AC3E}">
        <p14:creationId xmlns:p14="http://schemas.microsoft.com/office/powerpoint/2010/main" val="3434720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1AC52AB-C8C6-4CA0-B616-BBB6B7A04A7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C5D8F69-D7A0-4DB8-9721-5B790D40BFD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C07F4D-9F64-4718-9C60-E0AECAD16EB9}"/>
              </a:ext>
            </a:extLst>
          </p:cNvPr>
          <p:cNvSpPr>
            <a:spLocks noGrp="1"/>
          </p:cNvSpPr>
          <p:nvPr>
            <p:ph type="dt" sz="half" idx="10"/>
          </p:nvPr>
        </p:nvSpPr>
        <p:spPr/>
        <p:txBody>
          <a:bodyPr/>
          <a:lstStyle/>
          <a:p>
            <a:fld id="{6C378D4B-CA05-4570-B300-5B0938B0F1FF}" type="datetimeFigureOut">
              <a:rPr kumimoji="1" lang="ja-JP" altLang="en-US" smtClean="0"/>
              <a:t>2020/2/15</a:t>
            </a:fld>
            <a:endParaRPr kumimoji="1" lang="ja-JP" altLang="en-US"/>
          </a:p>
        </p:txBody>
      </p:sp>
      <p:sp>
        <p:nvSpPr>
          <p:cNvPr id="5" name="フッター プレースホルダー 4">
            <a:extLst>
              <a:ext uri="{FF2B5EF4-FFF2-40B4-BE49-F238E27FC236}">
                <a16:creationId xmlns:a16="http://schemas.microsoft.com/office/drawing/2014/main" id="{B75C0A31-B47C-4D70-A0F5-AF62E36AE6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38AE77-FCC8-4EEC-A7ED-D24EE836BBBD}"/>
              </a:ext>
            </a:extLst>
          </p:cNvPr>
          <p:cNvSpPr>
            <a:spLocks noGrp="1"/>
          </p:cNvSpPr>
          <p:nvPr>
            <p:ph type="sldNum" sz="quarter" idx="12"/>
          </p:nvPr>
        </p:nvSpPr>
        <p:spPr/>
        <p:txBody>
          <a:bodyPr/>
          <a:lstStyle/>
          <a:p>
            <a:fld id="{C5339D10-34E3-4C16-BAAA-BF6C47927141}" type="slidenum">
              <a:rPr kumimoji="1" lang="ja-JP" altLang="en-US" smtClean="0"/>
              <a:t>‹#›</a:t>
            </a:fld>
            <a:endParaRPr kumimoji="1" lang="ja-JP" altLang="en-US"/>
          </a:p>
        </p:txBody>
      </p:sp>
    </p:spTree>
    <p:extLst>
      <p:ext uri="{BB962C8B-B14F-4D97-AF65-F5344CB8AC3E}">
        <p14:creationId xmlns:p14="http://schemas.microsoft.com/office/powerpoint/2010/main" val="120003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8D13CD-05D9-49CC-872C-B51429E131B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BB8596A-386E-4E67-BECB-35B5B06BC07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9E17B-9B31-410F-BFC2-F1A00F47CD73}"/>
              </a:ext>
            </a:extLst>
          </p:cNvPr>
          <p:cNvSpPr>
            <a:spLocks noGrp="1"/>
          </p:cNvSpPr>
          <p:nvPr>
            <p:ph type="dt" sz="half" idx="10"/>
          </p:nvPr>
        </p:nvSpPr>
        <p:spPr/>
        <p:txBody>
          <a:bodyPr/>
          <a:lstStyle/>
          <a:p>
            <a:fld id="{6C378D4B-CA05-4570-B300-5B0938B0F1FF}" type="datetimeFigureOut">
              <a:rPr kumimoji="1" lang="ja-JP" altLang="en-US" smtClean="0"/>
              <a:t>2020/2/15</a:t>
            </a:fld>
            <a:endParaRPr kumimoji="1" lang="ja-JP" altLang="en-US"/>
          </a:p>
        </p:txBody>
      </p:sp>
      <p:sp>
        <p:nvSpPr>
          <p:cNvPr id="5" name="フッター プレースホルダー 4">
            <a:extLst>
              <a:ext uri="{FF2B5EF4-FFF2-40B4-BE49-F238E27FC236}">
                <a16:creationId xmlns:a16="http://schemas.microsoft.com/office/drawing/2014/main" id="{0205FA6D-6152-4663-B3A5-8C2334C2501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1094F81-2FF7-404A-B26C-D7596019C003}"/>
              </a:ext>
            </a:extLst>
          </p:cNvPr>
          <p:cNvSpPr>
            <a:spLocks noGrp="1"/>
          </p:cNvSpPr>
          <p:nvPr>
            <p:ph type="sldNum" sz="quarter" idx="12"/>
          </p:nvPr>
        </p:nvSpPr>
        <p:spPr/>
        <p:txBody>
          <a:bodyPr/>
          <a:lstStyle/>
          <a:p>
            <a:fld id="{C5339D10-34E3-4C16-BAAA-BF6C47927141}" type="slidenum">
              <a:rPr kumimoji="1" lang="ja-JP" altLang="en-US" smtClean="0"/>
              <a:t>‹#›</a:t>
            </a:fld>
            <a:endParaRPr kumimoji="1" lang="ja-JP" altLang="en-US"/>
          </a:p>
        </p:txBody>
      </p:sp>
    </p:spTree>
    <p:extLst>
      <p:ext uri="{BB962C8B-B14F-4D97-AF65-F5344CB8AC3E}">
        <p14:creationId xmlns:p14="http://schemas.microsoft.com/office/powerpoint/2010/main" val="1172507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C3DA00-9714-41F9-8F4C-AC13C72414C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8262F3B-C5A3-425B-BD76-F513EAE811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8DBDCEC-E7F1-4A58-835D-77D9B2272EAD}"/>
              </a:ext>
            </a:extLst>
          </p:cNvPr>
          <p:cNvSpPr>
            <a:spLocks noGrp="1"/>
          </p:cNvSpPr>
          <p:nvPr>
            <p:ph type="dt" sz="half" idx="10"/>
          </p:nvPr>
        </p:nvSpPr>
        <p:spPr/>
        <p:txBody>
          <a:bodyPr/>
          <a:lstStyle/>
          <a:p>
            <a:fld id="{6C378D4B-CA05-4570-B300-5B0938B0F1FF}" type="datetimeFigureOut">
              <a:rPr kumimoji="1" lang="ja-JP" altLang="en-US" smtClean="0"/>
              <a:t>2020/2/15</a:t>
            </a:fld>
            <a:endParaRPr kumimoji="1" lang="ja-JP" altLang="en-US"/>
          </a:p>
        </p:txBody>
      </p:sp>
      <p:sp>
        <p:nvSpPr>
          <p:cNvPr id="5" name="フッター プレースホルダー 4">
            <a:extLst>
              <a:ext uri="{FF2B5EF4-FFF2-40B4-BE49-F238E27FC236}">
                <a16:creationId xmlns:a16="http://schemas.microsoft.com/office/drawing/2014/main" id="{26EB756C-D59E-40B3-B104-8225AC6B815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D0CA79-EBF8-4A2E-B368-37BC37192AFD}"/>
              </a:ext>
            </a:extLst>
          </p:cNvPr>
          <p:cNvSpPr>
            <a:spLocks noGrp="1"/>
          </p:cNvSpPr>
          <p:nvPr>
            <p:ph type="sldNum" sz="quarter" idx="12"/>
          </p:nvPr>
        </p:nvSpPr>
        <p:spPr/>
        <p:txBody>
          <a:bodyPr/>
          <a:lstStyle/>
          <a:p>
            <a:fld id="{C5339D10-34E3-4C16-BAAA-BF6C47927141}" type="slidenum">
              <a:rPr kumimoji="1" lang="ja-JP" altLang="en-US" smtClean="0"/>
              <a:t>‹#›</a:t>
            </a:fld>
            <a:endParaRPr kumimoji="1" lang="ja-JP" altLang="en-US"/>
          </a:p>
        </p:txBody>
      </p:sp>
    </p:spTree>
    <p:extLst>
      <p:ext uri="{BB962C8B-B14F-4D97-AF65-F5344CB8AC3E}">
        <p14:creationId xmlns:p14="http://schemas.microsoft.com/office/powerpoint/2010/main" val="3066819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228532-4641-4275-B538-12C3265F65D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60255D1-C2CC-49C7-8E82-3D0D6E3E69F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446C7F5-4DC5-49A9-902C-8F7F6255E88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0A953A9-D9AF-4FAC-8662-FCA4550BF151}"/>
              </a:ext>
            </a:extLst>
          </p:cNvPr>
          <p:cNvSpPr>
            <a:spLocks noGrp="1"/>
          </p:cNvSpPr>
          <p:nvPr>
            <p:ph type="dt" sz="half" idx="10"/>
          </p:nvPr>
        </p:nvSpPr>
        <p:spPr/>
        <p:txBody>
          <a:bodyPr/>
          <a:lstStyle/>
          <a:p>
            <a:fld id="{6C378D4B-CA05-4570-B300-5B0938B0F1FF}" type="datetimeFigureOut">
              <a:rPr kumimoji="1" lang="ja-JP" altLang="en-US" smtClean="0"/>
              <a:t>2020/2/15</a:t>
            </a:fld>
            <a:endParaRPr kumimoji="1" lang="ja-JP" altLang="en-US"/>
          </a:p>
        </p:txBody>
      </p:sp>
      <p:sp>
        <p:nvSpPr>
          <p:cNvPr id="6" name="フッター プレースホルダー 5">
            <a:extLst>
              <a:ext uri="{FF2B5EF4-FFF2-40B4-BE49-F238E27FC236}">
                <a16:creationId xmlns:a16="http://schemas.microsoft.com/office/drawing/2014/main" id="{37324B4A-4D5C-4737-91F6-FA715CC0E8F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D0B00E6-CE63-4B50-B8CE-E8D9B02C65C4}"/>
              </a:ext>
            </a:extLst>
          </p:cNvPr>
          <p:cNvSpPr>
            <a:spLocks noGrp="1"/>
          </p:cNvSpPr>
          <p:nvPr>
            <p:ph type="sldNum" sz="quarter" idx="12"/>
          </p:nvPr>
        </p:nvSpPr>
        <p:spPr/>
        <p:txBody>
          <a:bodyPr/>
          <a:lstStyle/>
          <a:p>
            <a:fld id="{C5339D10-34E3-4C16-BAAA-BF6C47927141}" type="slidenum">
              <a:rPr kumimoji="1" lang="ja-JP" altLang="en-US" smtClean="0"/>
              <a:t>‹#›</a:t>
            </a:fld>
            <a:endParaRPr kumimoji="1" lang="ja-JP" altLang="en-US"/>
          </a:p>
        </p:txBody>
      </p:sp>
    </p:spTree>
    <p:extLst>
      <p:ext uri="{BB962C8B-B14F-4D97-AF65-F5344CB8AC3E}">
        <p14:creationId xmlns:p14="http://schemas.microsoft.com/office/powerpoint/2010/main" val="3725888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784536-1950-4753-BC77-65F2B7D07F0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AE610E-90EC-42CF-9FA5-9C255B1571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6054D73-7FC8-4AE3-B53A-12961C7BF78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4F17136-19CF-4CD5-B095-33A00D2C43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7380121-66E5-44B7-B27E-61C3CA5C3E9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AB651B7-54A6-4386-B5D2-BF90E73DBCEE}"/>
              </a:ext>
            </a:extLst>
          </p:cNvPr>
          <p:cNvSpPr>
            <a:spLocks noGrp="1"/>
          </p:cNvSpPr>
          <p:nvPr>
            <p:ph type="dt" sz="half" idx="10"/>
          </p:nvPr>
        </p:nvSpPr>
        <p:spPr/>
        <p:txBody>
          <a:bodyPr/>
          <a:lstStyle/>
          <a:p>
            <a:fld id="{6C378D4B-CA05-4570-B300-5B0938B0F1FF}" type="datetimeFigureOut">
              <a:rPr kumimoji="1" lang="ja-JP" altLang="en-US" smtClean="0"/>
              <a:t>2020/2/15</a:t>
            </a:fld>
            <a:endParaRPr kumimoji="1" lang="ja-JP" altLang="en-US"/>
          </a:p>
        </p:txBody>
      </p:sp>
      <p:sp>
        <p:nvSpPr>
          <p:cNvPr id="8" name="フッター プレースホルダー 7">
            <a:extLst>
              <a:ext uri="{FF2B5EF4-FFF2-40B4-BE49-F238E27FC236}">
                <a16:creationId xmlns:a16="http://schemas.microsoft.com/office/drawing/2014/main" id="{04501A1A-6C45-4FF8-92AD-C000435F98D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5A5D407-033C-4956-B25F-7683E78C89C4}"/>
              </a:ext>
            </a:extLst>
          </p:cNvPr>
          <p:cNvSpPr>
            <a:spLocks noGrp="1"/>
          </p:cNvSpPr>
          <p:nvPr>
            <p:ph type="sldNum" sz="quarter" idx="12"/>
          </p:nvPr>
        </p:nvSpPr>
        <p:spPr/>
        <p:txBody>
          <a:bodyPr/>
          <a:lstStyle/>
          <a:p>
            <a:fld id="{C5339D10-34E3-4C16-BAAA-BF6C47927141}" type="slidenum">
              <a:rPr kumimoji="1" lang="ja-JP" altLang="en-US" smtClean="0"/>
              <a:t>‹#›</a:t>
            </a:fld>
            <a:endParaRPr kumimoji="1" lang="ja-JP" altLang="en-US"/>
          </a:p>
        </p:txBody>
      </p:sp>
    </p:spTree>
    <p:extLst>
      <p:ext uri="{BB962C8B-B14F-4D97-AF65-F5344CB8AC3E}">
        <p14:creationId xmlns:p14="http://schemas.microsoft.com/office/powerpoint/2010/main" val="184418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1DDC32-6B5A-41CB-ADDB-FB2EB0A9B88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9F25A4C-E8F6-4725-8CDA-164B1CB76DEE}"/>
              </a:ext>
            </a:extLst>
          </p:cNvPr>
          <p:cNvSpPr>
            <a:spLocks noGrp="1"/>
          </p:cNvSpPr>
          <p:nvPr>
            <p:ph type="dt" sz="half" idx="10"/>
          </p:nvPr>
        </p:nvSpPr>
        <p:spPr/>
        <p:txBody>
          <a:bodyPr/>
          <a:lstStyle/>
          <a:p>
            <a:fld id="{6C378D4B-CA05-4570-B300-5B0938B0F1FF}" type="datetimeFigureOut">
              <a:rPr kumimoji="1" lang="ja-JP" altLang="en-US" smtClean="0"/>
              <a:t>2020/2/15</a:t>
            </a:fld>
            <a:endParaRPr kumimoji="1" lang="ja-JP" altLang="en-US"/>
          </a:p>
        </p:txBody>
      </p:sp>
      <p:sp>
        <p:nvSpPr>
          <p:cNvPr id="4" name="フッター プレースホルダー 3">
            <a:extLst>
              <a:ext uri="{FF2B5EF4-FFF2-40B4-BE49-F238E27FC236}">
                <a16:creationId xmlns:a16="http://schemas.microsoft.com/office/drawing/2014/main" id="{E945B655-9029-47E6-BD3D-9F306DE230E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FD6F53A-B129-45F2-8D5C-E76AD11DDDE7}"/>
              </a:ext>
            </a:extLst>
          </p:cNvPr>
          <p:cNvSpPr>
            <a:spLocks noGrp="1"/>
          </p:cNvSpPr>
          <p:nvPr>
            <p:ph type="sldNum" sz="quarter" idx="12"/>
          </p:nvPr>
        </p:nvSpPr>
        <p:spPr/>
        <p:txBody>
          <a:bodyPr/>
          <a:lstStyle/>
          <a:p>
            <a:fld id="{C5339D10-34E3-4C16-BAAA-BF6C47927141}" type="slidenum">
              <a:rPr kumimoji="1" lang="ja-JP" altLang="en-US" smtClean="0"/>
              <a:t>‹#›</a:t>
            </a:fld>
            <a:endParaRPr kumimoji="1" lang="ja-JP" altLang="en-US"/>
          </a:p>
        </p:txBody>
      </p:sp>
    </p:spTree>
    <p:extLst>
      <p:ext uri="{BB962C8B-B14F-4D97-AF65-F5344CB8AC3E}">
        <p14:creationId xmlns:p14="http://schemas.microsoft.com/office/powerpoint/2010/main" val="541389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283AA6D-5F14-46EC-B8DB-A6351B3A4DF7}"/>
              </a:ext>
            </a:extLst>
          </p:cNvPr>
          <p:cNvSpPr>
            <a:spLocks noGrp="1"/>
          </p:cNvSpPr>
          <p:nvPr>
            <p:ph type="dt" sz="half" idx="10"/>
          </p:nvPr>
        </p:nvSpPr>
        <p:spPr/>
        <p:txBody>
          <a:bodyPr/>
          <a:lstStyle/>
          <a:p>
            <a:fld id="{6C378D4B-CA05-4570-B300-5B0938B0F1FF}" type="datetimeFigureOut">
              <a:rPr kumimoji="1" lang="ja-JP" altLang="en-US" smtClean="0"/>
              <a:t>2020/2/15</a:t>
            </a:fld>
            <a:endParaRPr kumimoji="1" lang="ja-JP" altLang="en-US"/>
          </a:p>
        </p:txBody>
      </p:sp>
      <p:sp>
        <p:nvSpPr>
          <p:cNvPr id="3" name="フッター プレースホルダー 2">
            <a:extLst>
              <a:ext uri="{FF2B5EF4-FFF2-40B4-BE49-F238E27FC236}">
                <a16:creationId xmlns:a16="http://schemas.microsoft.com/office/drawing/2014/main" id="{69AF3A60-AE3F-41BE-9A80-672C43E88C6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5435FD9-9FEE-411C-8ECD-75B87EA52B08}"/>
              </a:ext>
            </a:extLst>
          </p:cNvPr>
          <p:cNvSpPr>
            <a:spLocks noGrp="1"/>
          </p:cNvSpPr>
          <p:nvPr>
            <p:ph type="sldNum" sz="quarter" idx="12"/>
          </p:nvPr>
        </p:nvSpPr>
        <p:spPr/>
        <p:txBody>
          <a:bodyPr/>
          <a:lstStyle/>
          <a:p>
            <a:fld id="{C5339D10-34E3-4C16-BAAA-BF6C47927141}" type="slidenum">
              <a:rPr kumimoji="1" lang="ja-JP" altLang="en-US" smtClean="0"/>
              <a:t>‹#›</a:t>
            </a:fld>
            <a:endParaRPr kumimoji="1" lang="ja-JP" altLang="en-US"/>
          </a:p>
        </p:txBody>
      </p:sp>
    </p:spTree>
    <p:extLst>
      <p:ext uri="{BB962C8B-B14F-4D97-AF65-F5344CB8AC3E}">
        <p14:creationId xmlns:p14="http://schemas.microsoft.com/office/powerpoint/2010/main" val="3806445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CF8879-21BC-426C-9CB7-B47F4E33C72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A53B251-3DB2-449F-9A96-3D4BC0C6B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AFB7C13-D31F-4F71-B564-6D9EE6414C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166E1A7-4BA7-4655-99A6-C2E37C72AD62}"/>
              </a:ext>
            </a:extLst>
          </p:cNvPr>
          <p:cNvSpPr>
            <a:spLocks noGrp="1"/>
          </p:cNvSpPr>
          <p:nvPr>
            <p:ph type="dt" sz="half" idx="10"/>
          </p:nvPr>
        </p:nvSpPr>
        <p:spPr/>
        <p:txBody>
          <a:bodyPr/>
          <a:lstStyle/>
          <a:p>
            <a:fld id="{6C378D4B-CA05-4570-B300-5B0938B0F1FF}" type="datetimeFigureOut">
              <a:rPr kumimoji="1" lang="ja-JP" altLang="en-US" smtClean="0"/>
              <a:t>2020/2/15</a:t>
            </a:fld>
            <a:endParaRPr kumimoji="1" lang="ja-JP" altLang="en-US"/>
          </a:p>
        </p:txBody>
      </p:sp>
      <p:sp>
        <p:nvSpPr>
          <p:cNvPr id="6" name="フッター プレースホルダー 5">
            <a:extLst>
              <a:ext uri="{FF2B5EF4-FFF2-40B4-BE49-F238E27FC236}">
                <a16:creationId xmlns:a16="http://schemas.microsoft.com/office/drawing/2014/main" id="{271591A3-F5E6-4BE6-BDD3-FB020F3AFB2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EA31B5E-CA68-4668-B6B6-04AD0540D4E8}"/>
              </a:ext>
            </a:extLst>
          </p:cNvPr>
          <p:cNvSpPr>
            <a:spLocks noGrp="1"/>
          </p:cNvSpPr>
          <p:nvPr>
            <p:ph type="sldNum" sz="quarter" idx="12"/>
          </p:nvPr>
        </p:nvSpPr>
        <p:spPr/>
        <p:txBody>
          <a:bodyPr/>
          <a:lstStyle/>
          <a:p>
            <a:fld id="{C5339D10-34E3-4C16-BAAA-BF6C47927141}" type="slidenum">
              <a:rPr kumimoji="1" lang="ja-JP" altLang="en-US" smtClean="0"/>
              <a:t>‹#›</a:t>
            </a:fld>
            <a:endParaRPr kumimoji="1" lang="ja-JP" altLang="en-US"/>
          </a:p>
        </p:txBody>
      </p:sp>
    </p:spTree>
    <p:extLst>
      <p:ext uri="{BB962C8B-B14F-4D97-AF65-F5344CB8AC3E}">
        <p14:creationId xmlns:p14="http://schemas.microsoft.com/office/powerpoint/2010/main" val="4276532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79D524-32E1-4527-824F-77E4B96906B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A26C165-2DCB-4E3F-8462-42E8658098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D4968A3-D711-474E-B821-2B5069B800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BEDB799-8C2C-4DEE-85BF-461799D6116B}"/>
              </a:ext>
            </a:extLst>
          </p:cNvPr>
          <p:cNvSpPr>
            <a:spLocks noGrp="1"/>
          </p:cNvSpPr>
          <p:nvPr>
            <p:ph type="dt" sz="half" idx="10"/>
          </p:nvPr>
        </p:nvSpPr>
        <p:spPr/>
        <p:txBody>
          <a:bodyPr/>
          <a:lstStyle/>
          <a:p>
            <a:fld id="{6C378D4B-CA05-4570-B300-5B0938B0F1FF}" type="datetimeFigureOut">
              <a:rPr kumimoji="1" lang="ja-JP" altLang="en-US" smtClean="0"/>
              <a:t>2020/2/15</a:t>
            </a:fld>
            <a:endParaRPr kumimoji="1" lang="ja-JP" altLang="en-US"/>
          </a:p>
        </p:txBody>
      </p:sp>
      <p:sp>
        <p:nvSpPr>
          <p:cNvPr id="6" name="フッター プレースホルダー 5">
            <a:extLst>
              <a:ext uri="{FF2B5EF4-FFF2-40B4-BE49-F238E27FC236}">
                <a16:creationId xmlns:a16="http://schemas.microsoft.com/office/drawing/2014/main" id="{6A3C3B52-F6F7-409A-B481-1527D6F0EE6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AC221BF-41FF-4699-B48A-BCB73CAEFFAB}"/>
              </a:ext>
            </a:extLst>
          </p:cNvPr>
          <p:cNvSpPr>
            <a:spLocks noGrp="1"/>
          </p:cNvSpPr>
          <p:nvPr>
            <p:ph type="sldNum" sz="quarter" idx="12"/>
          </p:nvPr>
        </p:nvSpPr>
        <p:spPr/>
        <p:txBody>
          <a:bodyPr/>
          <a:lstStyle/>
          <a:p>
            <a:fld id="{C5339D10-34E3-4C16-BAAA-BF6C47927141}" type="slidenum">
              <a:rPr kumimoji="1" lang="ja-JP" altLang="en-US" smtClean="0"/>
              <a:t>‹#›</a:t>
            </a:fld>
            <a:endParaRPr kumimoji="1" lang="ja-JP" altLang="en-US"/>
          </a:p>
        </p:txBody>
      </p:sp>
    </p:spTree>
    <p:extLst>
      <p:ext uri="{BB962C8B-B14F-4D97-AF65-F5344CB8AC3E}">
        <p14:creationId xmlns:p14="http://schemas.microsoft.com/office/powerpoint/2010/main" val="3950250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28B8D50-E08A-44A4-A8CF-77FECA1032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142BF92-0D6D-4F48-B4D8-02601DD997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097E123-6226-41AE-A760-56940BFE5E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378D4B-CA05-4570-B300-5B0938B0F1FF}" type="datetimeFigureOut">
              <a:rPr kumimoji="1" lang="ja-JP" altLang="en-US" smtClean="0"/>
              <a:t>2020/2/15</a:t>
            </a:fld>
            <a:endParaRPr kumimoji="1" lang="ja-JP" altLang="en-US"/>
          </a:p>
        </p:txBody>
      </p:sp>
      <p:sp>
        <p:nvSpPr>
          <p:cNvPr id="5" name="フッター プレースホルダー 4">
            <a:extLst>
              <a:ext uri="{FF2B5EF4-FFF2-40B4-BE49-F238E27FC236}">
                <a16:creationId xmlns:a16="http://schemas.microsoft.com/office/drawing/2014/main" id="{A61860D5-1323-4DED-B427-9F3609BCC4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DB93C76-89AA-4646-8D1D-9B0104B98F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339D10-34E3-4C16-BAAA-BF6C47927141}" type="slidenum">
              <a:rPr kumimoji="1" lang="ja-JP" altLang="en-US" smtClean="0"/>
              <a:t>‹#›</a:t>
            </a:fld>
            <a:endParaRPr kumimoji="1" lang="ja-JP" altLang="en-US"/>
          </a:p>
        </p:txBody>
      </p:sp>
    </p:spTree>
    <p:extLst>
      <p:ext uri="{BB962C8B-B14F-4D97-AF65-F5344CB8AC3E}">
        <p14:creationId xmlns:p14="http://schemas.microsoft.com/office/powerpoint/2010/main" val="3017649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775011-51BA-4A46-931D-0FE52B9FE7E5}"/>
              </a:ext>
            </a:extLst>
          </p:cNvPr>
          <p:cNvSpPr>
            <a:spLocks noGrp="1"/>
          </p:cNvSpPr>
          <p:nvPr>
            <p:ph type="ctrTitle"/>
          </p:nvPr>
        </p:nvSpPr>
        <p:spPr/>
        <p:txBody>
          <a:bodyPr/>
          <a:lstStyle/>
          <a:p>
            <a:r>
              <a:rPr kumimoji="1" lang="ja-JP" altLang="en-US" dirty="0"/>
              <a:t>仮説・検証とは</a:t>
            </a:r>
          </a:p>
        </p:txBody>
      </p:sp>
      <p:sp>
        <p:nvSpPr>
          <p:cNvPr id="3" name="字幕 2">
            <a:extLst>
              <a:ext uri="{FF2B5EF4-FFF2-40B4-BE49-F238E27FC236}">
                <a16:creationId xmlns:a16="http://schemas.microsoft.com/office/drawing/2014/main" id="{9D3D89E4-6659-42AB-8C7D-FF3F08500636}"/>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389597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2CFD18-98DD-486B-822C-188B9F85D26B}"/>
              </a:ext>
            </a:extLst>
          </p:cNvPr>
          <p:cNvSpPr>
            <a:spLocks noGrp="1"/>
          </p:cNvSpPr>
          <p:nvPr>
            <p:ph type="title"/>
          </p:nvPr>
        </p:nvSpPr>
        <p:spPr/>
        <p:txBody>
          <a:bodyPr/>
          <a:lstStyle/>
          <a:p>
            <a:r>
              <a:rPr kumimoji="1" lang="ja-JP" altLang="en-US" dirty="0"/>
              <a:t>田村の体験談</a:t>
            </a:r>
          </a:p>
        </p:txBody>
      </p:sp>
      <p:sp>
        <p:nvSpPr>
          <p:cNvPr id="3" name="コンテンツ プレースホルダー 2">
            <a:extLst>
              <a:ext uri="{FF2B5EF4-FFF2-40B4-BE49-F238E27FC236}">
                <a16:creationId xmlns:a16="http://schemas.microsoft.com/office/drawing/2014/main" id="{97F8E992-5AD5-49EC-8D54-057C5D8B9133}"/>
              </a:ext>
            </a:extLst>
          </p:cNvPr>
          <p:cNvSpPr>
            <a:spLocks noGrp="1"/>
          </p:cNvSpPr>
          <p:nvPr>
            <p:ph idx="1"/>
          </p:nvPr>
        </p:nvSpPr>
        <p:spPr>
          <a:xfrm>
            <a:off x="838200" y="1791478"/>
            <a:ext cx="10515600" cy="4385485"/>
          </a:xfrm>
        </p:spPr>
        <p:txBody>
          <a:bodyPr/>
          <a:lstStyle/>
          <a:p>
            <a:r>
              <a:rPr kumimoji="1" lang="ja-JP" altLang="en-US" dirty="0"/>
              <a:t>このスライドを作っている本人の体験談</a:t>
            </a:r>
            <a:endParaRPr kumimoji="1" lang="en-US" altLang="ja-JP" dirty="0"/>
          </a:p>
          <a:p>
            <a:endParaRPr lang="en-US" altLang="ja-JP" dirty="0"/>
          </a:p>
          <a:p>
            <a:r>
              <a:rPr kumimoji="1" lang="ja-JP" altLang="en-US" dirty="0"/>
              <a:t>プロジェクト</a:t>
            </a:r>
            <a:r>
              <a:rPr kumimoji="1" lang="en-US" altLang="ja-JP" dirty="0"/>
              <a:t>P</a:t>
            </a:r>
            <a:r>
              <a:rPr kumimoji="1" lang="ja-JP" altLang="en-US" dirty="0"/>
              <a:t>で仮説検証をはじめてやった</a:t>
            </a:r>
            <a:endParaRPr kumimoji="1" lang="en-US" altLang="ja-JP" dirty="0"/>
          </a:p>
          <a:p>
            <a:endParaRPr lang="en-US" altLang="ja-JP" dirty="0"/>
          </a:p>
          <a:p>
            <a:r>
              <a:rPr kumimoji="1" lang="ja-JP" altLang="en-US" dirty="0"/>
              <a:t>特に街頭インタビューがきつかった</a:t>
            </a:r>
            <a:endParaRPr kumimoji="1" lang="en-US" altLang="ja-JP" dirty="0"/>
          </a:p>
          <a:p>
            <a:endParaRPr lang="en-US" altLang="ja-JP" dirty="0"/>
          </a:p>
          <a:p>
            <a:r>
              <a:rPr kumimoji="1" lang="ja-JP" altLang="en-US" dirty="0"/>
              <a:t>人見知り</a:t>
            </a:r>
            <a:r>
              <a:rPr kumimoji="1" lang="ja-JP" altLang="en-US" dirty="0" err="1"/>
              <a:t>な</a:t>
            </a:r>
            <a:r>
              <a:rPr kumimoji="1" lang="ja-JP" altLang="en-US" dirty="0"/>
              <a:t>僕にはきついです</a:t>
            </a:r>
          </a:p>
        </p:txBody>
      </p:sp>
      <p:cxnSp>
        <p:nvCxnSpPr>
          <p:cNvPr id="5" name="直線コネクタ 4">
            <a:extLst>
              <a:ext uri="{FF2B5EF4-FFF2-40B4-BE49-F238E27FC236}">
                <a16:creationId xmlns:a16="http://schemas.microsoft.com/office/drawing/2014/main" id="{2741D6F5-9413-4F6B-AA12-6522B48A7392}"/>
              </a:ext>
            </a:extLst>
          </p:cNvPr>
          <p:cNvCxnSpPr/>
          <p:nvPr/>
        </p:nvCxnSpPr>
        <p:spPr>
          <a:xfrm>
            <a:off x="634482" y="1352939"/>
            <a:ext cx="1099146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9424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BFF6D7-6B5F-4FAF-A87D-48881D39544D}"/>
              </a:ext>
            </a:extLst>
          </p:cNvPr>
          <p:cNvSpPr>
            <a:spLocks noGrp="1"/>
          </p:cNvSpPr>
          <p:nvPr>
            <p:ph type="title"/>
          </p:nvPr>
        </p:nvSpPr>
        <p:spPr/>
        <p:txBody>
          <a:bodyPr/>
          <a:lstStyle/>
          <a:p>
            <a:r>
              <a:rPr kumimoji="1" lang="ja-JP" altLang="en-US" dirty="0"/>
              <a:t>田村の立てた仮説</a:t>
            </a:r>
          </a:p>
        </p:txBody>
      </p:sp>
      <p:sp>
        <p:nvSpPr>
          <p:cNvPr id="3" name="コンテンツ プレースホルダー 2">
            <a:extLst>
              <a:ext uri="{FF2B5EF4-FFF2-40B4-BE49-F238E27FC236}">
                <a16:creationId xmlns:a16="http://schemas.microsoft.com/office/drawing/2014/main" id="{4E78C7F3-0071-4531-B9FA-6FA3C6427B3D}"/>
              </a:ext>
            </a:extLst>
          </p:cNvPr>
          <p:cNvSpPr>
            <a:spLocks noGrp="1"/>
          </p:cNvSpPr>
          <p:nvPr>
            <p:ph idx="1"/>
          </p:nvPr>
        </p:nvSpPr>
        <p:spPr>
          <a:xfrm>
            <a:off x="838200" y="1819469"/>
            <a:ext cx="10515600" cy="4357494"/>
          </a:xfrm>
        </p:spPr>
        <p:txBody>
          <a:bodyPr/>
          <a:lstStyle/>
          <a:p>
            <a:r>
              <a:rPr kumimoji="1" lang="ja-JP" altLang="en-US" dirty="0"/>
              <a:t>老人は困りごとが多いし、お金をいっぱい持ってるからビジネスになる！！</a:t>
            </a:r>
            <a:endParaRPr kumimoji="1" lang="en-US" altLang="ja-JP" dirty="0"/>
          </a:p>
          <a:p>
            <a:endParaRPr lang="en-US" altLang="ja-JP" dirty="0"/>
          </a:p>
          <a:p>
            <a:r>
              <a:rPr kumimoji="1" lang="ja-JP" altLang="en-US" dirty="0"/>
              <a:t>老人が金を出すのは？→孫！</a:t>
            </a:r>
            <a:endParaRPr kumimoji="1" lang="en-US" altLang="ja-JP" dirty="0"/>
          </a:p>
          <a:p>
            <a:endParaRPr lang="en-US" altLang="ja-JP" dirty="0"/>
          </a:p>
          <a:p>
            <a:r>
              <a:rPr kumimoji="1" lang="ja-JP" altLang="en-US" dirty="0"/>
              <a:t>孫といつでもいられるようになるもの作ったら喜んでお金を出してくれるんじゃないか？！</a:t>
            </a:r>
            <a:endParaRPr kumimoji="1" lang="en-US" altLang="ja-JP" dirty="0"/>
          </a:p>
          <a:p>
            <a:endParaRPr lang="en-US" altLang="ja-JP" dirty="0"/>
          </a:p>
          <a:p>
            <a:r>
              <a:rPr kumimoji="1" lang="ja-JP" altLang="en-US" dirty="0"/>
              <a:t>機械嫌いの人でも使える電話</a:t>
            </a:r>
            <a:r>
              <a:rPr lang="ja-JP" altLang="en-US" dirty="0"/>
              <a:t>を考えた</a:t>
            </a:r>
            <a:endParaRPr kumimoji="1" lang="ja-JP" altLang="en-US" dirty="0"/>
          </a:p>
        </p:txBody>
      </p:sp>
      <p:cxnSp>
        <p:nvCxnSpPr>
          <p:cNvPr id="4" name="直線コネクタ 3">
            <a:extLst>
              <a:ext uri="{FF2B5EF4-FFF2-40B4-BE49-F238E27FC236}">
                <a16:creationId xmlns:a16="http://schemas.microsoft.com/office/drawing/2014/main" id="{7100A07B-16E3-4810-B7CC-B19EF668A44C}"/>
              </a:ext>
            </a:extLst>
          </p:cNvPr>
          <p:cNvCxnSpPr/>
          <p:nvPr/>
        </p:nvCxnSpPr>
        <p:spPr>
          <a:xfrm>
            <a:off x="634482" y="1352939"/>
            <a:ext cx="1099146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0606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4C1A13-A458-428B-BCF9-465D188E806C}"/>
              </a:ext>
            </a:extLst>
          </p:cNvPr>
          <p:cNvSpPr>
            <a:spLocks noGrp="1"/>
          </p:cNvSpPr>
          <p:nvPr>
            <p:ph type="title"/>
          </p:nvPr>
        </p:nvSpPr>
        <p:spPr/>
        <p:txBody>
          <a:bodyPr/>
          <a:lstStyle/>
          <a:p>
            <a:r>
              <a:rPr kumimoji="1" lang="ja-JP" altLang="en-US" dirty="0"/>
              <a:t>田村が行った検証</a:t>
            </a:r>
          </a:p>
        </p:txBody>
      </p:sp>
      <p:sp>
        <p:nvSpPr>
          <p:cNvPr id="3" name="コンテンツ プレースホルダー 2">
            <a:extLst>
              <a:ext uri="{FF2B5EF4-FFF2-40B4-BE49-F238E27FC236}">
                <a16:creationId xmlns:a16="http://schemas.microsoft.com/office/drawing/2014/main" id="{5A905474-5876-4EF5-851D-2A39F32CAD4C}"/>
              </a:ext>
            </a:extLst>
          </p:cNvPr>
          <p:cNvSpPr>
            <a:spLocks noGrp="1"/>
          </p:cNvSpPr>
          <p:nvPr>
            <p:ph idx="1"/>
          </p:nvPr>
        </p:nvSpPr>
        <p:spPr>
          <a:xfrm>
            <a:off x="838200" y="1690688"/>
            <a:ext cx="10515600" cy="4486275"/>
          </a:xfrm>
        </p:spPr>
        <p:txBody>
          <a:bodyPr/>
          <a:lstStyle/>
          <a:p>
            <a:r>
              <a:rPr lang="ja-JP" altLang="en-US" dirty="0"/>
              <a:t>予め質問事項をいくつか作り、対象であろう人物に声をかけまくる</a:t>
            </a:r>
            <a:endParaRPr lang="en-US" altLang="ja-JP" dirty="0"/>
          </a:p>
          <a:p>
            <a:endParaRPr kumimoji="1" lang="en-US" altLang="ja-JP" dirty="0"/>
          </a:p>
          <a:p>
            <a:r>
              <a:rPr kumimoji="1" lang="ja-JP" altLang="en-US" dirty="0"/>
              <a:t>駅前を</a:t>
            </a:r>
            <a:r>
              <a:rPr kumimoji="1" lang="en-US" altLang="ja-JP" dirty="0"/>
              <a:t>2</a:t>
            </a:r>
            <a:r>
              <a:rPr kumimoji="1" lang="ja-JP" altLang="en-US" dirty="0"/>
              <a:t>人で蹂躙</a:t>
            </a:r>
            <a:endParaRPr kumimoji="1" lang="en-US" altLang="ja-JP" dirty="0"/>
          </a:p>
          <a:p>
            <a:endParaRPr lang="en-US" altLang="ja-JP" dirty="0"/>
          </a:p>
          <a:p>
            <a:r>
              <a:rPr kumimoji="1" lang="ja-JP" altLang="en-US" dirty="0"/>
              <a:t>合計で</a:t>
            </a:r>
            <a:r>
              <a:rPr lang="en-US" altLang="ja-JP" dirty="0"/>
              <a:t>4</a:t>
            </a:r>
            <a:r>
              <a:rPr kumimoji="1" lang="ja-JP" altLang="en-US" dirty="0"/>
              <a:t>日ぐらい行った</a:t>
            </a:r>
            <a:endParaRPr kumimoji="1" lang="en-US" altLang="ja-JP" dirty="0"/>
          </a:p>
          <a:p>
            <a:endParaRPr lang="en-US" altLang="ja-JP" dirty="0"/>
          </a:p>
          <a:p>
            <a:r>
              <a:rPr kumimoji="1" lang="ja-JP" altLang="en-US" dirty="0"/>
              <a:t>合計人数は</a:t>
            </a:r>
            <a:r>
              <a:rPr lang="en-US" altLang="ja-JP" dirty="0"/>
              <a:t>40</a:t>
            </a:r>
            <a:r>
              <a:rPr kumimoji="1" lang="ja-JP" altLang="en-US" dirty="0"/>
              <a:t>人弱ぐらい</a:t>
            </a:r>
          </a:p>
        </p:txBody>
      </p:sp>
      <p:cxnSp>
        <p:nvCxnSpPr>
          <p:cNvPr id="4" name="直線コネクタ 3">
            <a:extLst>
              <a:ext uri="{FF2B5EF4-FFF2-40B4-BE49-F238E27FC236}">
                <a16:creationId xmlns:a16="http://schemas.microsoft.com/office/drawing/2014/main" id="{38BE6AA1-88AC-4207-8931-2DA178B09207}"/>
              </a:ext>
            </a:extLst>
          </p:cNvPr>
          <p:cNvCxnSpPr/>
          <p:nvPr/>
        </p:nvCxnSpPr>
        <p:spPr>
          <a:xfrm>
            <a:off x="634482" y="1352939"/>
            <a:ext cx="1099146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420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CA2394-9141-434C-AFB5-68CBA65329D2}"/>
              </a:ext>
            </a:extLst>
          </p:cNvPr>
          <p:cNvSpPr>
            <a:spLocks noGrp="1"/>
          </p:cNvSpPr>
          <p:nvPr>
            <p:ph type="title"/>
          </p:nvPr>
        </p:nvSpPr>
        <p:spPr/>
        <p:txBody>
          <a:bodyPr/>
          <a:lstStyle/>
          <a:p>
            <a:r>
              <a:rPr lang="ja-JP" altLang="en-US" dirty="0"/>
              <a:t>検証の結果</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9A027B8C-BDC4-45EE-8782-A645BC2DF9AB}"/>
              </a:ext>
            </a:extLst>
          </p:cNvPr>
          <p:cNvSpPr>
            <a:spLocks noGrp="1"/>
          </p:cNvSpPr>
          <p:nvPr>
            <p:ph idx="1"/>
          </p:nvPr>
        </p:nvSpPr>
        <p:spPr/>
        <p:txBody>
          <a:bodyPr/>
          <a:lstStyle/>
          <a:p>
            <a:r>
              <a:rPr kumimoji="1" lang="ja-JP" altLang="en-US" dirty="0"/>
              <a:t>良いですね</a:t>
            </a:r>
            <a:r>
              <a:rPr kumimoji="1" lang="en-US" altLang="ja-JP" dirty="0"/>
              <a:t>(</a:t>
            </a:r>
            <a:r>
              <a:rPr lang="ja-JP" altLang="en-US" dirty="0"/>
              <a:t>適当</a:t>
            </a:r>
            <a:r>
              <a:rPr kumimoji="1" lang="en-US" altLang="ja-JP" dirty="0"/>
              <a:t>)</a:t>
            </a:r>
          </a:p>
          <a:p>
            <a:endParaRPr lang="en-US" altLang="ja-JP" dirty="0"/>
          </a:p>
          <a:p>
            <a:r>
              <a:rPr kumimoji="1" lang="ja-JP" altLang="en-US" dirty="0"/>
              <a:t>ほしいです</a:t>
            </a:r>
            <a:r>
              <a:rPr kumimoji="1" lang="en-US" altLang="ja-JP" dirty="0"/>
              <a:t>(</a:t>
            </a:r>
            <a:r>
              <a:rPr kumimoji="1" lang="ja-JP" altLang="en-US" dirty="0"/>
              <a:t>適当</a:t>
            </a:r>
            <a:r>
              <a:rPr kumimoji="1" lang="en-US" altLang="ja-JP" dirty="0"/>
              <a:t>)</a:t>
            </a:r>
          </a:p>
          <a:p>
            <a:endParaRPr lang="en-US" altLang="ja-JP" dirty="0"/>
          </a:p>
          <a:p>
            <a:r>
              <a:rPr kumimoji="1" lang="ja-JP" altLang="en-US" dirty="0"/>
              <a:t>時間無いから答えられない</a:t>
            </a:r>
            <a:r>
              <a:rPr kumimoji="1" lang="en-US" altLang="ja-JP" dirty="0"/>
              <a:t>(</a:t>
            </a:r>
            <a:r>
              <a:rPr kumimoji="1" lang="ja-JP" altLang="en-US" dirty="0"/>
              <a:t>座ってる</a:t>
            </a:r>
            <a:r>
              <a:rPr kumimoji="1" lang="en-US" altLang="ja-JP" dirty="0"/>
              <a:t>)</a:t>
            </a:r>
          </a:p>
          <a:p>
            <a:endParaRPr lang="en-US" altLang="ja-JP" dirty="0"/>
          </a:p>
          <a:p>
            <a:r>
              <a:rPr lang="ja-JP" altLang="en-US" dirty="0"/>
              <a:t>何のためのインタビューなの</a:t>
            </a:r>
            <a:r>
              <a:rPr lang="en-US" altLang="ja-JP" dirty="0"/>
              <a:t>(</a:t>
            </a:r>
            <a:r>
              <a:rPr lang="ja-JP" altLang="en-US" dirty="0"/>
              <a:t>笑</a:t>
            </a:r>
            <a:r>
              <a:rPr lang="en-US" altLang="ja-JP" dirty="0"/>
              <a:t>)</a:t>
            </a:r>
            <a:endParaRPr kumimoji="1" lang="ja-JP" altLang="en-US" dirty="0"/>
          </a:p>
        </p:txBody>
      </p:sp>
      <p:cxnSp>
        <p:nvCxnSpPr>
          <p:cNvPr id="4" name="直線コネクタ 3">
            <a:extLst>
              <a:ext uri="{FF2B5EF4-FFF2-40B4-BE49-F238E27FC236}">
                <a16:creationId xmlns:a16="http://schemas.microsoft.com/office/drawing/2014/main" id="{5071CF6C-80AF-4C07-956E-E818FA64FD2F}"/>
              </a:ext>
            </a:extLst>
          </p:cNvPr>
          <p:cNvCxnSpPr/>
          <p:nvPr/>
        </p:nvCxnSpPr>
        <p:spPr>
          <a:xfrm>
            <a:off x="634482" y="1352939"/>
            <a:ext cx="1099146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419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ACC21F-B3C4-429F-8085-170E070AE481}"/>
              </a:ext>
            </a:extLst>
          </p:cNvPr>
          <p:cNvSpPr>
            <a:spLocks noGrp="1"/>
          </p:cNvSpPr>
          <p:nvPr>
            <p:ph type="title"/>
          </p:nvPr>
        </p:nvSpPr>
        <p:spPr/>
        <p:txBody>
          <a:bodyPr/>
          <a:lstStyle/>
          <a:p>
            <a:r>
              <a:rPr kumimoji="1" lang="ja-JP" altLang="en-US" dirty="0"/>
              <a:t>わかったこと</a:t>
            </a:r>
          </a:p>
        </p:txBody>
      </p:sp>
      <p:sp>
        <p:nvSpPr>
          <p:cNvPr id="3" name="コンテンツ プレースホルダー 2">
            <a:extLst>
              <a:ext uri="{FF2B5EF4-FFF2-40B4-BE49-F238E27FC236}">
                <a16:creationId xmlns:a16="http://schemas.microsoft.com/office/drawing/2014/main" id="{EDDE8036-2849-43E5-8A67-75E41A2A0B1E}"/>
              </a:ext>
            </a:extLst>
          </p:cNvPr>
          <p:cNvSpPr>
            <a:spLocks noGrp="1"/>
          </p:cNvSpPr>
          <p:nvPr>
            <p:ph idx="1"/>
          </p:nvPr>
        </p:nvSpPr>
        <p:spPr>
          <a:xfrm>
            <a:off x="838200" y="1623528"/>
            <a:ext cx="10515600" cy="4553435"/>
          </a:xfrm>
        </p:spPr>
        <p:txBody>
          <a:bodyPr/>
          <a:lstStyle/>
          <a:p>
            <a:r>
              <a:rPr kumimoji="1" lang="ja-JP" altLang="en-US" dirty="0"/>
              <a:t>真に価値のある情報を引き出したいならそれ相応の準備が必要</a:t>
            </a:r>
            <a:br>
              <a:rPr kumimoji="1" lang="en-US" altLang="ja-JP" dirty="0"/>
            </a:br>
            <a:r>
              <a:rPr kumimoji="1" lang="en-US" altLang="ja-JP" dirty="0"/>
              <a:t>(</a:t>
            </a:r>
            <a:r>
              <a:rPr kumimoji="1" lang="ja-JP" altLang="en-US" dirty="0"/>
              <a:t>ローンチとはいかなくともあと</a:t>
            </a:r>
            <a:r>
              <a:rPr kumimoji="1" lang="en-US" altLang="ja-JP" dirty="0"/>
              <a:t>1</a:t>
            </a:r>
            <a:r>
              <a:rPr lang="ja-JP" altLang="en-US" dirty="0"/>
              <a:t>歩ぐらいのやつ</a:t>
            </a:r>
            <a:r>
              <a:rPr kumimoji="1" lang="en-US" altLang="ja-JP" dirty="0"/>
              <a:t>)</a:t>
            </a:r>
          </a:p>
          <a:p>
            <a:endParaRPr lang="en-US" altLang="ja-JP" dirty="0"/>
          </a:p>
          <a:p>
            <a:r>
              <a:rPr lang="ja-JP" altLang="en-US" dirty="0"/>
              <a:t>言葉だけでは何も伝わらない　相手に想像をさせてはいけない</a:t>
            </a:r>
            <a:endParaRPr lang="en-US" altLang="ja-JP" dirty="0"/>
          </a:p>
          <a:p>
            <a:endParaRPr kumimoji="1" lang="en-US" altLang="ja-JP" dirty="0"/>
          </a:p>
          <a:p>
            <a:r>
              <a:rPr kumimoji="1" lang="ja-JP" altLang="en-US" dirty="0"/>
              <a:t>自分たちが何よりも理解できていなくては相手に誠意も伝わらない</a:t>
            </a:r>
            <a:endParaRPr kumimoji="1" lang="en-US" altLang="ja-JP" dirty="0"/>
          </a:p>
          <a:p>
            <a:endParaRPr lang="en-US" altLang="ja-JP" dirty="0"/>
          </a:p>
          <a:p>
            <a:r>
              <a:rPr kumimoji="1" lang="ja-JP" altLang="en-US" dirty="0"/>
              <a:t>何よりもわかりやすさを意識すること</a:t>
            </a:r>
            <a:endParaRPr kumimoji="1" lang="en-US" altLang="ja-JP" dirty="0"/>
          </a:p>
          <a:p>
            <a:endParaRPr lang="en-US" altLang="ja-JP" dirty="0"/>
          </a:p>
          <a:p>
            <a:endParaRPr kumimoji="1" lang="ja-JP" altLang="en-US" dirty="0"/>
          </a:p>
        </p:txBody>
      </p:sp>
      <p:cxnSp>
        <p:nvCxnSpPr>
          <p:cNvPr id="4" name="直線コネクタ 3">
            <a:extLst>
              <a:ext uri="{FF2B5EF4-FFF2-40B4-BE49-F238E27FC236}">
                <a16:creationId xmlns:a16="http://schemas.microsoft.com/office/drawing/2014/main" id="{58F99B3F-6C36-45B0-8FF7-2CCC70604B3E}"/>
              </a:ext>
            </a:extLst>
          </p:cNvPr>
          <p:cNvCxnSpPr/>
          <p:nvPr/>
        </p:nvCxnSpPr>
        <p:spPr>
          <a:xfrm>
            <a:off x="634482" y="1352939"/>
            <a:ext cx="1099146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696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FB03B63-766F-47DC-A2F9-B501C3EB10A2}"/>
              </a:ext>
            </a:extLst>
          </p:cNvPr>
          <p:cNvSpPr>
            <a:spLocks noGrp="1"/>
          </p:cNvSpPr>
          <p:nvPr>
            <p:ph idx="1"/>
          </p:nvPr>
        </p:nvSpPr>
        <p:spPr>
          <a:xfrm>
            <a:off x="838200" y="3083767"/>
            <a:ext cx="10515600" cy="690466"/>
          </a:xfrm>
        </p:spPr>
        <p:txBody>
          <a:bodyPr>
            <a:normAutofit/>
          </a:bodyPr>
          <a:lstStyle/>
          <a:p>
            <a:pPr marL="0" indent="0" algn="ctr">
              <a:buNone/>
            </a:pPr>
            <a:r>
              <a:rPr lang="ja-JP" altLang="en-US" sz="3600" dirty="0"/>
              <a:t>終幕</a:t>
            </a:r>
            <a:endParaRPr kumimoji="1" lang="ja-JP" altLang="en-US" sz="3600" dirty="0"/>
          </a:p>
        </p:txBody>
      </p:sp>
    </p:spTree>
    <p:extLst>
      <p:ext uri="{BB962C8B-B14F-4D97-AF65-F5344CB8AC3E}">
        <p14:creationId xmlns:p14="http://schemas.microsoft.com/office/powerpoint/2010/main" val="1367290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BA6BFB-2B4D-4C89-B337-DEAB33175C65}"/>
              </a:ext>
            </a:extLst>
          </p:cNvPr>
          <p:cNvSpPr>
            <a:spLocks noGrp="1"/>
          </p:cNvSpPr>
          <p:nvPr>
            <p:ph type="title"/>
          </p:nvPr>
        </p:nvSpPr>
        <p:spPr/>
        <p:txBody>
          <a:bodyPr/>
          <a:lstStyle/>
          <a:p>
            <a:r>
              <a:rPr kumimoji="1" lang="ja-JP" altLang="en-US" dirty="0"/>
              <a:t>このスライドで分かること</a:t>
            </a:r>
          </a:p>
        </p:txBody>
      </p:sp>
      <p:sp>
        <p:nvSpPr>
          <p:cNvPr id="3" name="コンテンツ プレースホルダー 2">
            <a:extLst>
              <a:ext uri="{FF2B5EF4-FFF2-40B4-BE49-F238E27FC236}">
                <a16:creationId xmlns:a16="http://schemas.microsoft.com/office/drawing/2014/main" id="{FAF494D1-8FD4-4CCE-BA84-5AB4C10CB373}"/>
              </a:ext>
            </a:extLst>
          </p:cNvPr>
          <p:cNvSpPr>
            <a:spLocks noGrp="1"/>
          </p:cNvSpPr>
          <p:nvPr>
            <p:ph idx="1"/>
          </p:nvPr>
        </p:nvSpPr>
        <p:spPr>
          <a:xfrm>
            <a:off x="838200" y="1690688"/>
            <a:ext cx="10515600" cy="4351338"/>
          </a:xfrm>
        </p:spPr>
        <p:txBody>
          <a:bodyPr/>
          <a:lstStyle/>
          <a:p>
            <a:r>
              <a:rPr kumimoji="1" lang="ja-JP" altLang="en-US" dirty="0"/>
              <a:t>仮説検証って</a:t>
            </a:r>
            <a:r>
              <a:rPr lang="ja-JP" altLang="en-US" dirty="0"/>
              <a:t>なんなの</a:t>
            </a:r>
            <a:endParaRPr kumimoji="1" lang="en-US" altLang="ja-JP" dirty="0"/>
          </a:p>
          <a:p>
            <a:endParaRPr lang="en-US" altLang="ja-JP" dirty="0"/>
          </a:p>
          <a:p>
            <a:r>
              <a:rPr kumimoji="1" lang="ja-JP" altLang="en-US" dirty="0"/>
              <a:t>何のためにするの</a:t>
            </a:r>
            <a:endParaRPr kumimoji="1" lang="en-US" altLang="ja-JP" dirty="0"/>
          </a:p>
          <a:p>
            <a:endParaRPr lang="en-US" altLang="ja-JP" dirty="0"/>
          </a:p>
          <a:p>
            <a:r>
              <a:rPr lang="ja-JP" altLang="en-US" dirty="0"/>
              <a:t>どうやってするの</a:t>
            </a:r>
            <a:endParaRPr lang="en-US" altLang="ja-JP" dirty="0"/>
          </a:p>
          <a:p>
            <a:endParaRPr lang="en-US" altLang="ja-JP" dirty="0"/>
          </a:p>
          <a:p>
            <a:r>
              <a:rPr lang="ja-JP" altLang="en-US" dirty="0"/>
              <a:t>田村の体験談</a:t>
            </a:r>
            <a:endParaRPr lang="en-US" altLang="ja-JP" dirty="0"/>
          </a:p>
          <a:p>
            <a:endParaRPr kumimoji="1" lang="ja-JP" altLang="en-US" dirty="0"/>
          </a:p>
        </p:txBody>
      </p:sp>
      <p:cxnSp>
        <p:nvCxnSpPr>
          <p:cNvPr id="5" name="直線コネクタ 4">
            <a:extLst>
              <a:ext uri="{FF2B5EF4-FFF2-40B4-BE49-F238E27FC236}">
                <a16:creationId xmlns:a16="http://schemas.microsoft.com/office/drawing/2014/main" id="{648CB34F-937B-4A7B-B22E-B6DBD0438E02}"/>
              </a:ext>
            </a:extLst>
          </p:cNvPr>
          <p:cNvCxnSpPr/>
          <p:nvPr/>
        </p:nvCxnSpPr>
        <p:spPr>
          <a:xfrm>
            <a:off x="634482" y="1352939"/>
            <a:ext cx="1099146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220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682840-18DC-4696-83C2-EEC9D53FC9B2}"/>
              </a:ext>
            </a:extLst>
          </p:cNvPr>
          <p:cNvSpPr>
            <a:spLocks noGrp="1"/>
          </p:cNvSpPr>
          <p:nvPr>
            <p:ph type="title"/>
          </p:nvPr>
        </p:nvSpPr>
        <p:spPr/>
        <p:txBody>
          <a:bodyPr/>
          <a:lstStyle/>
          <a:p>
            <a:r>
              <a:rPr kumimoji="1" lang="ja-JP" altLang="en-US" dirty="0"/>
              <a:t>仮説検証って何？</a:t>
            </a:r>
          </a:p>
        </p:txBody>
      </p:sp>
      <p:sp>
        <p:nvSpPr>
          <p:cNvPr id="3" name="コンテンツ プレースホルダー 2">
            <a:extLst>
              <a:ext uri="{FF2B5EF4-FFF2-40B4-BE49-F238E27FC236}">
                <a16:creationId xmlns:a16="http://schemas.microsoft.com/office/drawing/2014/main" id="{5FD23036-53D0-4417-ABA3-D980ADF6C6C3}"/>
              </a:ext>
            </a:extLst>
          </p:cNvPr>
          <p:cNvSpPr>
            <a:spLocks noGrp="1"/>
          </p:cNvSpPr>
          <p:nvPr>
            <p:ph idx="1"/>
          </p:nvPr>
        </p:nvSpPr>
        <p:spPr>
          <a:xfrm>
            <a:off x="838200" y="1825625"/>
            <a:ext cx="10515600" cy="3782073"/>
          </a:xfrm>
        </p:spPr>
        <p:txBody>
          <a:bodyPr/>
          <a:lstStyle/>
          <a:p>
            <a:r>
              <a:rPr lang="ja-JP" altLang="en-US" dirty="0"/>
              <a:t>こんなの売れるんじゃ</a:t>
            </a:r>
            <a:r>
              <a:rPr lang="ja-JP" altLang="en-US" dirty="0" err="1"/>
              <a:t>ね</a:t>
            </a:r>
            <a:r>
              <a:rPr lang="ja-JP" altLang="en-US" dirty="0"/>
              <a:t>？という</a:t>
            </a:r>
            <a:r>
              <a:rPr kumimoji="1" lang="ja-JP" altLang="en-US" dirty="0"/>
              <a:t>「仮説」</a:t>
            </a:r>
            <a:endParaRPr kumimoji="1" lang="en-US" altLang="ja-JP" dirty="0"/>
          </a:p>
          <a:p>
            <a:endParaRPr lang="en-US" altLang="ja-JP" dirty="0"/>
          </a:p>
          <a:p>
            <a:r>
              <a:rPr lang="ja-JP" altLang="en-US" dirty="0"/>
              <a:t>仮説を確かめる「検証」</a:t>
            </a:r>
            <a:endParaRPr lang="en-US" altLang="ja-JP" dirty="0"/>
          </a:p>
          <a:p>
            <a:endParaRPr kumimoji="1" lang="en-US" altLang="ja-JP" dirty="0"/>
          </a:p>
          <a:p>
            <a:r>
              <a:rPr kumimoji="1" lang="ja-JP" altLang="en-US" dirty="0"/>
              <a:t>基本的にはこの</a:t>
            </a:r>
            <a:r>
              <a:rPr kumimoji="1" lang="en-US" altLang="ja-JP" dirty="0"/>
              <a:t>2</a:t>
            </a:r>
            <a:r>
              <a:rPr kumimoji="1" lang="ja-JP" altLang="en-US" dirty="0"/>
              <a:t>つがセット</a:t>
            </a:r>
            <a:endParaRPr kumimoji="1" lang="en-US" altLang="ja-JP" dirty="0"/>
          </a:p>
          <a:p>
            <a:endParaRPr lang="en-US" altLang="ja-JP" dirty="0"/>
          </a:p>
          <a:p>
            <a:r>
              <a:rPr kumimoji="1" lang="ja-JP" altLang="en-US" dirty="0"/>
              <a:t>仮説をたてる→検証して証明する</a:t>
            </a:r>
          </a:p>
        </p:txBody>
      </p:sp>
      <p:cxnSp>
        <p:nvCxnSpPr>
          <p:cNvPr id="4" name="直線コネクタ 3">
            <a:extLst>
              <a:ext uri="{FF2B5EF4-FFF2-40B4-BE49-F238E27FC236}">
                <a16:creationId xmlns:a16="http://schemas.microsoft.com/office/drawing/2014/main" id="{D5CD4659-51CB-465E-8AC8-0C0A2AF276D2}"/>
              </a:ext>
            </a:extLst>
          </p:cNvPr>
          <p:cNvCxnSpPr/>
          <p:nvPr/>
        </p:nvCxnSpPr>
        <p:spPr>
          <a:xfrm>
            <a:off x="634482" y="1352939"/>
            <a:ext cx="1099146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0BE5D6FC-E794-494D-AE5E-42DF233B0808}"/>
              </a:ext>
            </a:extLst>
          </p:cNvPr>
          <p:cNvSpPr txBox="1"/>
          <p:nvPr/>
        </p:nvSpPr>
        <p:spPr>
          <a:xfrm>
            <a:off x="10120604" y="6488668"/>
            <a:ext cx="2071396" cy="369332"/>
          </a:xfrm>
          <a:prstGeom prst="rect">
            <a:avLst/>
          </a:prstGeom>
          <a:noFill/>
        </p:spPr>
        <p:txBody>
          <a:bodyPr wrap="square" rtlCol="0">
            <a:spAutoFit/>
          </a:bodyPr>
          <a:lstStyle/>
          <a:p>
            <a:r>
              <a:rPr kumimoji="1" lang="ja-JP" altLang="en-US" dirty="0"/>
              <a:t>刑事みたいだね</a:t>
            </a:r>
          </a:p>
        </p:txBody>
      </p:sp>
    </p:spTree>
    <p:extLst>
      <p:ext uri="{BB962C8B-B14F-4D97-AF65-F5344CB8AC3E}">
        <p14:creationId xmlns:p14="http://schemas.microsoft.com/office/powerpoint/2010/main" val="1679493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82EF34-2BCF-4A92-AA31-5CF15B500E30}"/>
              </a:ext>
            </a:extLst>
          </p:cNvPr>
          <p:cNvSpPr>
            <a:spLocks noGrp="1"/>
          </p:cNvSpPr>
          <p:nvPr>
            <p:ph type="title"/>
          </p:nvPr>
        </p:nvSpPr>
        <p:spPr/>
        <p:txBody>
          <a:bodyPr/>
          <a:lstStyle/>
          <a:p>
            <a:r>
              <a:rPr kumimoji="1" lang="ja-JP" altLang="en-US" dirty="0"/>
              <a:t>仮説とは</a:t>
            </a:r>
          </a:p>
        </p:txBody>
      </p:sp>
      <p:sp>
        <p:nvSpPr>
          <p:cNvPr id="3" name="コンテンツ プレースホルダー 2">
            <a:extLst>
              <a:ext uri="{FF2B5EF4-FFF2-40B4-BE49-F238E27FC236}">
                <a16:creationId xmlns:a16="http://schemas.microsoft.com/office/drawing/2014/main" id="{857868D8-0908-439E-B334-0BDE572472E7}"/>
              </a:ext>
            </a:extLst>
          </p:cNvPr>
          <p:cNvSpPr>
            <a:spLocks noGrp="1"/>
          </p:cNvSpPr>
          <p:nvPr>
            <p:ph idx="1"/>
          </p:nvPr>
        </p:nvSpPr>
        <p:spPr/>
        <p:txBody>
          <a:bodyPr>
            <a:normAutofit lnSpcReduction="10000"/>
          </a:bodyPr>
          <a:lstStyle/>
          <a:p>
            <a:r>
              <a:rPr kumimoji="1" lang="ja-JP" altLang="en-US" dirty="0"/>
              <a:t>文字通り、「仮」の「説明」</a:t>
            </a:r>
            <a:endParaRPr kumimoji="1" lang="en-US" altLang="ja-JP" dirty="0"/>
          </a:p>
          <a:p>
            <a:endParaRPr lang="en-US" altLang="ja-JP" dirty="0"/>
          </a:p>
          <a:p>
            <a:r>
              <a:rPr lang="ja-JP" altLang="en-US" dirty="0"/>
              <a:t>「若い人はお金がないから安い店を出せば人気が出る」</a:t>
            </a:r>
            <a:endParaRPr lang="en-US" altLang="ja-JP" dirty="0"/>
          </a:p>
          <a:p>
            <a:endParaRPr lang="en-US" altLang="ja-JP" dirty="0"/>
          </a:p>
          <a:p>
            <a:r>
              <a:rPr lang="ja-JP" altLang="en-US" dirty="0"/>
              <a:t>「高齢者は本当はスマホを使いたいんだ！」</a:t>
            </a:r>
            <a:endParaRPr lang="en-US" altLang="ja-JP" dirty="0"/>
          </a:p>
          <a:p>
            <a:endParaRPr lang="en-US" altLang="ja-JP" dirty="0"/>
          </a:p>
          <a:p>
            <a:r>
              <a:rPr lang="ja-JP" altLang="en-US" dirty="0"/>
              <a:t>「サラリーマンは忙しいけど恋愛をしたいはず」</a:t>
            </a:r>
            <a:endParaRPr lang="en-US" altLang="ja-JP" dirty="0"/>
          </a:p>
          <a:p>
            <a:endParaRPr lang="en-US" altLang="ja-JP" dirty="0"/>
          </a:p>
          <a:p>
            <a:r>
              <a:rPr lang="ja-JP" altLang="en-US" dirty="0"/>
              <a:t>これらは全部</a:t>
            </a:r>
            <a:r>
              <a:rPr lang="ja-JP" altLang="en-US" dirty="0">
                <a:solidFill>
                  <a:srgbClr val="FF0000"/>
                </a:solidFill>
              </a:rPr>
              <a:t>仮説</a:t>
            </a:r>
            <a:endParaRPr lang="en-US" altLang="ja-JP" dirty="0">
              <a:solidFill>
                <a:srgbClr val="FF0000"/>
              </a:solidFill>
            </a:endParaRPr>
          </a:p>
        </p:txBody>
      </p:sp>
      <p:cxnSp>
        <p:nvCxnSpPr>
          <p:cNvPr id="4" name="直線コネクタ 3">
            <a:extLst>
              <a:ext uri="{FF2B5EF4-FFF2-40B4-BE49-F238E27FC236}">
                <a16:creationId xmlns:a16="http://schemas.microsoft.com/office/drawing/2014/main" id="{588FE380-7ADA-470D-8905-CF736317C0CE}"/>
              </a:ext>
            </a:extLst>
          </p:cNvPr>
          <p:cNvCxnSpPr/>
          <p:nvPr/>
        </p:nvCxnSpPr>
        <p:spPr>
          <a:xfrm>
            <a:off x="634482" y="1352939"/>
            <a:ext cx="1099146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317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022062-7BD2-47EB-A621-B5359F837387}"/>
              </a:ext>
            </a:extLst>
          </p:cNvPr>
          <p:cNvSpPr>
            <a:spLocks noGrp="1"/>
          </p:cNvSpPr>
          <p:nvPr>
            <p:ph type="title"/>
          </p:nvPr>
        </p:nvSpPr>
        <p:spPr/>
        <p:txBody>
          <a:bodyPr/>
          <a:lstStyle/>
          <a:p>
            <a:r>
              <a:rPr kumimoji="1" lang="ja-JP" altLang="en-US" dirty="0"/>
              <a:t>仮説はどう立てるの？</a:t>
            </a:r>
          </a:p>
        </p:txBody>
      </p:sp>
      <p:sp>
        <p:nvSpPr>
          <p:cNvPr id="3" name="コンテンツ プレースホルダー 2">
            <a:extLst>
              <a:ext uri="{FF2B5EF4-FFF2-40B4-BE49-F238E27FC236}">
                <a16:creationId xmlns:a16="http://schemas.microsoft.com/office/drawing/2014/main" id="{918C4FA6-BC8A-448F-8D80-90B98092B44B}"/>
              </a:ext>
            </a:extLst>
          </p:cNvPr>
          <p:cNvSpPr>
            <a:spLocks noGrp="1"/>
          </p:cNvSpPr>
          <p:nvPr>
            <p:ph idx="1"/>
          </p:nvPr>
        </p:nvSpPr>
        <p:spPr>
          <a:xfrm>
            <a:off x="838200" y="5603989"/>
            <a:ext cx="10787743" cy="607362"/>
          </a:xfrm>
        </p:spPr>
        <p:txBody>
          <a:bodyPr>
            <a:noAutofit/>
          </a:bodyPr>
          <a:lstStyle/>
          <a:p>
            <a:pPr marL="0" indent="0" algn="ctr">
              <a:buNone/>
            </a:pPr>
            <a:r>
              <a:rPr kumimoji="1" lang="ja-JP" altLang="en-US" sz="3600" dirty="0"/>
              <a:t>日常のすべてに仮説を立てるヒントが落ちています</a:t>
            </a:r>
          </a:p>
        </p:txBody>
      </p:sp>
      <p:cxnSp>
        <p:nvCxnSpPr>
          <p:cNvPr id="5" name="直線コネクタ 4">
            <a:extLst>
              <a:ext uri="{FF2B5EF4-FFF2-40B4-BE49-F238E27FC236}">
                <a16:creationId xmlns:a16="http://schemas.microsoft.com/office/drawing/2014/main" id="{1298E68E-E2C6-4991-9C3C-BAED6731C9F4}"/>
              </a:ext>
            </a:extLst>
          </p:cNvPr>
          <p:cNvCxnSpPr/>
          <p:nvPr/>
        </p:nvCxnSpPr>
        <p:spPr>
          <a:xfrm>
            <a:off x="634482" y="1352939"/>
            <a:ext cx="1099146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E67B365A-5F6C-4C6E-8ED8-511EC2D4AB31}"/>
              </a:ext>
            </a:extLst>
          </p:cNvPr>
          <p:cNvSpPr txBox="1"/>
          <p:nvPr/>
        </p:nvSpPr>
        <p:spPr>
          <a:xfrm rot="21027591">
            <a:off x="1474237" y="2003085"/>
            <a:ext cx="2071396" cy="369332"/>
          </a:xfrm>
          <a:prstGeom prst="rect">
            <a:avLst/>
          </a:prstGeom>
          <a:noFill/>
        </p:spPr>
        <p:txBody>
          <a:bodyPr wrap="square" rtlCol="0">
            <a:spAutoFit/>
          </a:bodyPr>
          <a:lstStyle/>
          <a:p>
            <a:r>
              <a:rPr kumimoji="1" lang="ja-JP" altLang="en-US" dirty="0"/>
              <a:t>自分自身の悩み</a:t>
            </a:r>
          </a:p>
        </p:txBody>
      </p:sp>
      <p:sp>
        <p:nvSpPr>
          <p:cNvPr id="7" name="テキスト ボックス 6">
            <a:extLst>
              <a:ext uri="{FF2B5EF4-FFF2-40B4-BE49-F238E27FC236}">
                <a16:creationId xmlns:a16="http://schemas.microsoft.com/office/drawing/2014/main" id="{C53F30C7-40DB-4817-8C9C-07ABD198C2B5}"/>
              </a:ext>
            </a:extLst>
          </p:cNvPr>
          <p:cNvSpPr txBox="1"/>
          <p:nvPr/>
        </p:nvSpPr>
        <p:spPr>
          <a:xfrm rot="553834">
            <a:off x="3937980" y="2019940"/>
            <a:ext cx="2348367" cy="369332"/>
          </a:xfrm>
          <a:prstGeom prst="rect">
            <a:avLst/>
          </a:prstGeom>
          <a:noFill/>
        </p:spPr>
        <p:txBody>
          <a:bodyPr wrap="square" rtlCol="0">
            <a:spAutoFit/>
          </a:bodyPr>
          <a:lstStyle/>
          <a:p>
            <a:r>
              <a:rPr kumimoji="1" lang="ja-JP" altLang="en-US" dirty="0"/>
              <a:t>電車で聞こえた会話</a:t>
            </a:r>
          </a:p>
        </p:txBody>
      </p:sp>
      <p:sp>
        <p:nvSpPr>
          <p:cNvPr id="8" name="テキスト ボックス 7">
            <a:extLst>
              <a:ext uri="{FF2B5EF4-FFF2-40B4-BE49-F238E27FC236}">
                <a16:creationId xmlns:a16="http://schemas.microsoft.com/office/drawing/2014/main" id="{CDA85C2A-3C18-4952-9B76-490E31267865}"/>
              </a:ext>
            </a:extLst>
          </p:cNvPr>
          <p:cNvSpPr txBox="1"/>
          <p:nvPr/>
        </p:nvSpPr>
        <p:spPr>
          <a:xfrm rot="21365293">
            <a:off x="1835884" y="2834571"/>
            <a:ext cx="2071396" cy="369332"/>
          </a:xfrm>
          <a:prstGeom prst="rect">
            <a:avLst/>
          </a:prstGeom>
          <a:noFill/>
        </p:spPr>
        <p:txBody>
          <a:bodyPr wrap="square" rtlCol="0">
            <a:spAutoFit/>
          </a:bodyPr>
          <a:lstStyle/>
          <a:p>
            <a:r>
              <a:rPr kumimoji="1" lang="ja-JP" altLang="en-US" dirty="0"/>
              <a:t>朝見たニュース</a:t>
            </a:r>
          </a:p>
        </p:txBody>
      </p:sp>
      <p:sp>
        <p:nvSpPr>
          <p:cNvPr id="9" name="テキスト ボックス 8">
            <a:extLst>
              <a:ext uri="{FF2B5EF4-FFF2-40B4-BE49-F238E27FC236}">
                <a16:creationId xmlns:a16="http://schemas.microsoft.com/office/drawing/2014/main" id="{716AE7BA-20C1-4FD0-A886-C284E22263B9}"/>
              </a:ext>
            </a:extLst>
          </p:cNvPr>
          <p:cNvSpPr txBox="1"/>
          <p:nvPr/>
        </p:nvSpPr>
        <p:spPr>
          <a:xfrm rot="21365293">
            <a:off x="5728192" y="2668025"/>
            <a:ext cx="3501736" cy="369332"/>
          </a:xfrm>
          <a:prstGeom prst="rect">
            <a:avLst/>
          </a:prstGeom>
          <a:noFill/>
        </p:spPr>
        <p:txBody>
          <a:bodyPr wrap="square" rtlCol="0">
            <a:spAutoFit/>
          </a:bodyPr>
          <a:lstStyle/>
          <a:p>
            <a:r>
              <a:rPr kumimoji="1" lang="ja-JP" altLang="en-US" dirty="0"/>
              <a:t>隣のおじさんがぼやいてたこと</a:t>
            </a:r>
          </a:p>
        </p:txBody>
      </p:sp>
      <p:sp>
        <p:nvSpPr>
          <p:cNvPr id="10" name="テキスト ボックス 9">
            <a:extLst>
              <a:ext uri="{FF2B5EF4-FFF2-40B4-BE49-F238E27FC236}">
                <a16:creationId xmlns:a16="http://schemas.microsoft.com/office/drawing/2014/main" id="{32904E36-D584-4A4F-8603-C5BFCE69D78E}"/>
              </a:ext>
            </a:extLst>
          </p:cNvPr>
          <p:cNvSpPr txBox="1"/>
          <p:nvPr/>
        </p:nvSpPr>
        <p:spPr>
          <a:xfrm rot="21365293">
            <a:off x="3697229" y="3522648"/>
            <a:ext cx="3501736" cy="369332"/>
          </a:xfrm>
          <a:prstGeom prst="rect">
            <a:avLst/>
          </a:prstGeom>
          <a:noFill/>
        </p:spPr>
        <p:txBody>
          <a:bodyPr wrap="square" rtlCol="0">
            <a:spAutoFit/>
          </a:bodyPr>
          <a:lstStyle/>
          <a:p>
            <a:r>
              <a:rPr kumimoji="1" lang="en-US" altLang="ja-JP" dirty="0"/>
              <a:t>Facebook twitter</a:t>
            </a:r>
            <a:r>
              <a:rPr kumimoji="1" lang="ja-JP" altLang="en-US" dirty="0"/>
              <a:t>のつぶやき</a:t>
            </a:r>
          </a:p>
        </p:txBody>
      </p:sp>
      <p:sp>
        <p:nvSpPr>
          <p:cNvPr id="11" name="テキスト ボックス 10">
            <a:extLst>
              <a:ext uri="{FF2B5EF4-FFF2-40B4-BE49-F238E27FC236}">
                <a16:creationId xmlns:a16="http://schemas.microsoft.com/office/drawing/2014/main" id="{DD474AC9-AD4F-40FD-917E-4A8B691C6D81}"/>
              </a:ext>
            </a:extLst>
          </p:cNvPr>
          <p:cNvSpPr txBox="1"/>
          <p:nvPr/>
        </p:nvSpPr>
        <p:spPr>
          <a:xfrm rot="1218950">
            <a:off x="941288" y="3614513"/>
            <a:ext cx="3137294" cy="369332"/>
          </a:xfrm>
          <a:prstGeom prst="rect">
            <a:avLst/>
          </a:prstGeom>
          <a:noFill/>
        </p:spPr>
        <p:txBody>
          <a:bodyPr wrap="square" rtlCol="0">
            <a:spAutoFit/>
          </a:bodyPr>
          <a:lstStyle/>
          <a:p>
            <a:r>
              <a:rPr kumimoji="1" lang="ja-JP" altLang="en-US" dirty="0"/>
              <a:t>人を見て自分が思ったこと</a:t>
            </a:r>
          </a:p>
        </p:txBody>
      </p:sp>
      <p:sp>
        <p:nvSpPr>
          <p:cNvPr id="12" name="テキスト ボックス 11">
            <a:extLst>
              <a:ext uri="{FF2B5EF4-FFF2-40B4-BE49-F238E27FC236}">
                <a16:creationId xmlns:a16="http://schemas.microsoft.com/office/drawing/2014/main" id="{9B9A6147-D52A-4D70-8891-372B45F26035}"/>
              </a:ext>
            </a:extLst>
          </p:cNvPr>
          <p:cNvSpPr txBox="1"/>
          <p:nvPr/>
        </p:nvSpPr>
        <p:spPr>
          <a:xfrm rot="553834">
            <a:off x="2747644" y="2558960"/>
            <a:ext cx="2779580" cy="369332"/>
          </a:xfrm>
          <a:prstGeom prst="rect">
            <a:avLst/>
          </a:prstGeom>
          <a:noFill/>
        </p:spPr>
        <p:txBody>
          <a:bodyPr wrap="square" rtlCol="0">
            <a:spAutoFit/>
          </a:bodyPr>
          <a:lstStyle/>
          <a:p>
            <a:r>
              <a:rPr kumimoji="1" lang="ja-JP" altLang="en-US" dirty="0"/>
              <a:t>ふと不思議に思ったこと</a:t>
            </a:r>
          </a:p>
        </p:txBody>
      </p:sp>
      <p:sp>
        <p:nvSpPr>
          <p:cNvPr id="13" name="テキスト ボックス 12">
            <a:extLst>
              <a:ext uri="{FF2B5EF4-FFF2-40B4-BE49-F238E27FC236}">
                <a16:creationId xmlns:a16="http://schemas.microsoft.com/office/drawing/2014/main" id="{5E3E4A4D-F2EB-41AD-9C32-EEB2D4EF1250}"/>
              </a:ext>
            </a:extLst>
          </p:cNvPr>
          <p:cNvSpPr txBox="1"/>
          <p:nvPr/>
        </p:nvSpPr>
        <p:spPr>
          <a:xfrm rot="592454">
            <a:off x="6948301" y="3905427"/>
            <a:ext cx="2330522" cy="369332"/>
          </a:xfrm>
          <a:prstGeom prst="rect">
            <a:avLst/>
          </a:prstGeom>
          <a:noFill/>
        </p:spPr>
        <p:txBody>
          <a:bodyPr wrap="square" rtlCol="0">
            <a:spAutoFit/>
          </a:bodyPr>
          <a:lstStyle/>
          <a:p>
            <a:r>
              <a:rPr kumimoji="1" lang="ja-JP" altLang="en-US" dirty="0"/>
              <a:t>家族が言ってたこと</a:t>
            </a:r>
          </a:p>
        </p:txBody>
      </p:sp>
      <p:sp>
        <p:nvSpPr>
          <p:cNvPr id="14" name="テキスト ボックス 13">
            <a:extLst>
              <a:ext uri="{FF2B5EF4-FFF2-40B4-BE49-F238E27FC236}">
                <a16:creationId xmlns:a16="http://schemas.microsoft.com/office/drawing/2014/main" id="{4806F537-5424-42DC-A752-FEE463126916}"/>
              </a:ext>
            </a:extLst>
          </p:cNvPr>
          <p:cNvSpPr txBox="1"/>
          <p:nvPr/>
        </p:nvSpPr>
        <p:spPr>
          <a:xfrm>
            <a:off x="7921793" y="3345923"/>
            <a:ext cx="3295453" cy="369332"/>
          </a:xfrm>
          <a:prstGeom prst="rect">
            <a:avLst/>
          </a:prstGeom>
          <a:noFill/>
        </p:spPr>
        <p:txBody>
          <a:bodyPr wrap="square" rtlCol="0">
            <a:spAutoFit/>
          </a:bodyPr>
          <a:lstStyle/>
          <a:p>
            <a:r>
              <a:rPr kumimoji="1" lang="ja-JP" altLang="en-US" dirty="0"/>
              <a:t>バラエティーでやってたこと</a:t>
            </a:r>
          </a:p>
        </p:txBody>
      </p:sp>
      <p:sp>
        <p:nvSpPr>
          <p:cNvPr id="15" name="テキスト ボックス 14">
            <a:extLst>
              <a:ext uri="{FF2B5EF4-FFF2-40B4-BE49-F238E27FC236}">
                <a16:creationId xmlns:a16="http://schemas.microsoft.com/office/drawing/2014/main" id="{2233AEDA-02A9-4B18-BA78-203E17232FBA}"/>
              </a:ext>
            </a:extLst>
          </p:cNvPr>
          <p:cNvSpPr txBox="1"/>
          <p:nvPr/>
        </p:nvSpPr>
        <p:spPr>
          <a:xfrm>
            <a:off x="7753842" y="1963341"/>
            <a:ext cx="3295453" cy="369332"/>
          </a:xfrm>
          <a:prstGeom prst="rect">
            <a:avLst/>
          </a:prstGeom>
          <a:noFill/>
        </p:spPr>
        <p:txBody>
          <a:bodyPr wrap="square" rtlCol="0">
            <a:spAutoFit/>
          </a:bodyPr>
          <a:lstStyle/>
          <a:p>
            <a:r>
              <a:rPr kumimoji="1" lang="ja-JP" altLang="en-US" dirty="0"/>
              <a:t>不便だなと感じたと</a:t>
            </a:r>
            <a:r>
              <a:rPr lang="ja-JP" altLang="en-US" dirty="0"/>
              <a:t>き</a:t>
            </a:r>
            <a:endParaRPr kumimoji="1" lang="ja-JP" altLang="en-US" dirty="0"/>
          </a:p>
        </p:txBody>
      </p:sp>
      <p:sp>
        <p:nvSpPr>
          <p:cNvPr id="17" name="矢印: 下 16">
            <a:extLst>
              <a:ext uri="{FF2B5EF4-FFF2-40B4-BE49-F238E27FC236}">
                <a16:creationId xmlns:a16="http://schemas.microsoft.com/office/drawing/2014/main" id="{A47332B3-DAFA-476B-88CE-50A47B6AFF41}"/>
              </a:ext>
            </a:extLst>
          </p:cNvPr>
          <p:cNvSpPr/>
          <p:nvPr/>
        </p:nvSpPr>
        <p:spPr>
          <a:xfrm>
            <a:off x="5515989" y="4280973"/>
            <a:ext cx="728800" cy="1129004"/>
          </a:xfrm>
          <a:prstGeom prst="downArrow">
            <a:avLst>
              <a:gd name="adj1" fmla="val 50000"/>
              <a:gd name="adj2" fmla="val 351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6231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A41A6F-39D9-4BAE-9872-AD28A485F3E6}"/>
              </a:ext>
            </a:extLst>
          </p:cNvPr>
          <p:cNvSpPr>
            <a:spLocks noGrp="1"/>
          </p:cNvSpPr>
          <p:nvPr>
            <p:ph type="title"/>
          </p:nvPr>
        </p:nvSpPr>
        <p:spPr/>
        <p:txBody>
          <a:bodyPr/>
          <a:lstStyle/>
          <a:p>
            <a:r>
              <a:rPr kumimoji="1" lang="ja-JP" altLang="en-US" dirty="0"/>
              <a:t>検証とは</a:t>
            </a:r>
          </a:p>
        </p:txBody>
      </p:sp>
      <p:sp>
        <p:nvSpPr>
          <p:cNvPr id="3" name="コンテンツ プレースホルダー 2">
            <a:extLst>
              <a:ext uri="{FF2B5EF4-FFF2-40B4-BE49-F238E27FC236}">
                <a16:creationId xmlns:a16="http://schemas.microsoft.com/office/drawing/2014/main" id="{5E7C55FF-D5C2-4CE2-B83E-9A482FD7B89E}"/>
              </a:ext>
            </a:extLst>
          </p:cNvPr>
          <p:cNvSpPr>
            <a:spLocks noGrp="1"/>
          </p:cNvSpPr>
          <p:nvPr>
            <p:ph idx="1"/>
          </p:nvPr>
        </p:nvSpPr>
        <p:spPr/>
        <p:txBody>
          <a:bodyPr/>
          <a:lstStyle/>
          <a:p>
            <a:r>
              <a:rPr kumimoji="1" lang="ja-JP" altLang="en-US" dirty="0"/>
              <a:t>仮説の証明　絵に描いた餅ではないかを調査する</a:t>
            </a:r>
            <a:endParaRPr kumimoji="1" lang="en-US" altLang="ja-JP" dirty="0"/>
          </a:p>
          <a:p>
            <a:endParaRPr lang="en-US" altLang="ja-JP" dirty="0"/>
          </a:p>
          <a:p>
            <a:r>
              <a:rPr lang="ja-JP" altLang="en-US" dirty="0"/>
              <a:t>「若い人はお金がないから安い店を出せば人気が出る」の検証は、本当に</a:t>
            </a:r>
            <a:r>
              <a:rPr lang="ja-JP" altLang="en-US" dirty="0">
                <a:solidFill>
                  <a:srgbClr val="FF0000"/>
                </a:solidFill>
              </a:rPr>
              <a:t>若い人はお金がなく、安い店を欲しているのか</a:t>
            </a:r>
            <a:r>
              <a:rPr lang="ja-JP" altLang="en-US" dirty="0"/>
              <a:t>を調査する必要がある</a:t>
            </a:r>
            <a:endParaRPr lang="en-US" altLang="ja-JP" dirty="0"/>
          </a:p>
          <a:p>
            <a:endParaRPr lang="en-US" altLang="ja-JP" dirty="0"/>
          </a:p>
          <a:p>
            <a:r>
              <a:rPr lang="ja-JP" altLang="en-US" dirty="0"/>
              <a:t>検証により仮説が正しいことが証明されればサービス開発の</a:t>
            </a:r>
            <a:br>
              <a:rPr lang="en-US" altLang="ja-JP" dirty="0"/>
            </a:br>
            <a:r>
              <a:rPr lang="ja-JP" altLang="en-US" dirty="0"/>
              <a:t>道標になる</a:t>
            </a:r>
            <a:endParaRPr lang="en-US" altLang="ja-JP" dirty="0"/>
          </a:p>
          <a:p>
            <a:endParaRPr kumimoji="1" lang="ja-JP" altLang="en-US" dirty="0"/>
          </a:p>
        </p:txBody>
      </p:sp>
      <p:cxnSp>
        <p:nvCxnSpPr>
          <p:cNvPr id="4" name="直線コネクタ 3">
            <a:extLst>
              <a:ext uri="{FF2B5EF4-FFF2-40B4-BE49-F238E27FC236}">
                <a16:creationId xmlns:a16="http://schemas.microsoft.com/office/drawing/2014/main" id="{F7E72BFE-6BC1-47A9-8C5F-19442C1D0287}"/>
              </a:ext>
            </a:extLst>
          </p:cNvPr>
          <p:cNvCxnSpPr/>
          <p:nvPr/>
        </p:nvCxnSpPr>
        <p:spPr>
          <a:xfrm>
            <a:off x="634482" y="1352939"/>
            <a:ext cx="1099146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001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79E975-FF13-4860-8897-1324EC780E4D}"/>
              </a:ext>
            </a:extLst>
          </p:cNvPr>
          <p:cNvSpPr>
            <a:spLocks noGrp="1"/>
          </p:cNvSpPr>
          <p:nvPr>
            <p:ph type="title"/>
          </p:nvPr>
        </p:nvSpPr>
        <p:spPr/>
        <p:txBody>
          <a:bodyPr/>
          <a:lstStyle/>
          <a:p>
            <a:r>
              <a:rPr kumimoji="1" lang="ja-JP" altLang="en-US" dirty="0"/>
              <a:t>検証はどう行うの？</a:t>
            </a:r>
          </a:p>
        </p:txBody>
      </p:sp>
      <p:sp>
        <p:nvSpPr>
          <p:cNvPr id="3" name="コンテンツ プレースホルダー 2">
            <a:extLst>
              <a:ext uri="{FF2B5EF4-FFF2-40B4-BE49-F238E27FC236}">
                <a16:creationId xmlns:a16="http://schemas.microsoft.com/office/drawing/2014/main" id="{1146DDFE-A933-4262-BE7C-6654A61510E0}"/>
              </a:ext>
            </a:extLst>
          </p:cNvPr>
          <p:cNvSpPr>
            <a:spLocks noGrp="1"/>
          </p:cNvSpPr>
          <p:nvPr>
            <p:ph idx="1"/>
          </p:nvPr>
        </p:nvSpPr>
        <p:spPr/>
        <p:txBody>
          <a:bodyPr/>
          <a:lstStyle/>
          <a:p>
            <a:r>
              <a:rPr lang="en-US" altLang="ja-JP" dirty="0"/>
              <a:t>Web</a:t>
            </a:r>
            <a:r>
              <a:rPr lang="ja-JP" altLang="en-US" dirty="0"/>
              <a:t>アンケート　街頭インタビュー　筆記 </a:t>
            </a:r>
            <a:r>
              <a:rPr lang="en-US" altLang="ja-JP" dirty="0"/>
              <a:t>etc.</a:t>
            </a:r>
          </a:p>
          <a:p>
            <a:endParaRPr kumimoji="1" lang="en-US" altLang="ja-JP" dirty="0"/>
          </a:p>
          <a:p>
            <a:r>
              <a:rPr lang="ja-JP" altLang="en-US" dirty="0"/>
              <a:t>どのような形であれ自分の問いに対し、相手から答えが返ってくればよし</a:t>
            </a:r>
            <a:endParaRPr lang="en-US" altLang="ja-JP" dirty="0"/>
          </a:p>
          <a:p>
            <a:endParaRPr kumimoji="1" lang="en-US" altLang="ja-JP" dirty="0"/>
          </a:p>
          <a:p>
            <a:r>
              <a:rPr lang="ja-JP" altLang="en-US" dirty="0"/>
              <a:t>でもおすすめは街頭インタビュー</a:t>
            </a:r>
            <a:endParaRPr lang="en-US" altLang="ja-JP" dirty="0"/>
          </a:p>
          <a:p>
            <a:endParaRPr kumimoji="1" lang="en-US" altLang="ja-JP" dirty="0"/>
          </a:p>
          <a:p>
            <a:r>
              <a:rPr lang="ja-JP" altLang="en-US" dirty="0"/>
              <a:t>やはり直接説明をし、直接意見を聞けるのが一番良い</a:t>
            </a:r>
            <a:endParaRPr kumimoji="1" lang="ja-JP" altLang="en-US" dirty="0"/>
          </a:p>
        </p:txBody>
      </p:sp>
      <p:cxnSp>
        <p:nvCxnSpPr>
          <p:cNvPr id="4" name="直線コネクタ 3">
            <a:extLst>
              <a:ext uri="{FF2B5EF4-FFF2-40B4-BE49-F238E27FC236}">
                <a16:creationId xmlns:a16="http://schemas.microsoft.com/office/drawing/2014/main" id="{275369CB-D919-4398-AB74-13CE1729CB45}"/>
              </a:ext>
            </a:extLst>
          </p:cNvPr>
          <p:cNvCxnSpPr/>
          <p:nvPr/>
        </p:nvCxnSpPr>
        <p:spPr>
          <a:xfrm>
            <a:off x="634482" y="1352939"/>
            <a:ext cx="1099146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311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A42D81-AC17-4CBF-BE66-408597B1D471}"/>
              </a:ext>
            </a:extLst>
          </p:cNvPr>
          <p:cNvSpPr>
            <a:spLocks noGrp="1"/>
          </p:cNvSpPr>
          <p:nvPr>
            <p:ph type="title"/>
          </p:nvPr>
        </p:nvSpPr>
        <p:spPr/>
        <p:txBody>
          <a:bodyPr/>
          <a:lstStyle/>
          <a:p>
            <a:r>
              <a:rPr kumimoji="1" lang="ja-JP" altLang="en-US" dirty="0"/>
              <a:t>仮説の例</a:t>
            </a:r>
          </a:p>
        </p:txBody>
      </p:sp>
      <p:sp>
        <p:nvSpPr>
          <p:cNvPr id="3" name="コンテンツ プレースホルダー 2">
            <a:extLst>
              <a:ext uri="{FF2B5EF4-FFF2-40B4-BE49-F238E27FC236}">
                <a16:creationId xmlns:a16="http://schemas.microsoft.com/office/drawing/2014/main" id="{0EC3A1EC-1495-4270-9F83-E16CB95D975D}"/>
              </a:ext>
            </a:extLst>
          </p:cNvPr>
          <p:cNvSpPr>
            <a:spLocks noGrp="1"/>
          </p:cNvSpPr>
          <p:nvPr>
            <p:ph idx="1"/>
          </p:nvPr>
        </p:nvSpPr>
        <p:spPr/>
        <p:txBody>
          <a:bodyPr>
            <a:normAutofit/>
          </a:bodyPr>
          <a:lstStyle/>
          <a:p>
            <a:pPr marL="0" indent="0" algn="ctr">
              <a:buNone/>
            </a:pPr>
            <a:endParaRPr lang="en-US" altLang="ja-JP" dirty="0"/>
          </a:p>
          <a:p>
            <a:pPr marL="0" indent="0" algn="ctr">
              <a:buNone/>
            </a:pPr>
            <a:r>
              <a:rPr lang="ja-JP" altLang="en-US" dirty="0"/>
              <a:t>安くておいしいものが食べたいが、食べログなどの評価基準は</a:t>
            </a:r>
            <a:endParaRPr lang="en-US" altLang="ja-JP" dirty="0"/>
          </a:p>
          <a:p>
            <a:pPr marL="0" indent="0" algn="ctr">
              <a:buNone/>
            </a:pPr>
            <a:r>
              <a:rPr lang="ja-JP" altLang="en-US" dirty="0"/>
              <a:t>自分に合っていない</a:t>
            </a:r>
            <a:endParaRPr lang="en-US" altLang="ja-JP" dirty="0"/>
          </a:p>
          <a:p>
            <a:pPr marL="0" indent="0" algn="ctr">
              <a:buNone/>
            </a:pPr>
            <a:endParaRPr lang="en-US" altLang="ja-JP" dirty="0"/>
          </a:p>
          <a:p>
            <a:pPr marL="0" indent="0" algn="ctr">
              <a:buNone/>
            </a:pPr>
            <a:endParaRPr lang="en-US" altLang="ja-JP" dirty="0"/>
          </a:p>
          <a:p>
            <a:pPr marL="0" indent="0" algn="ctr">
              <a:buNone/>
            </a:pPr>
            <a:r>
              <a:rPr lang="ja-JP" altLang="en-US" dirty="0">
                <a:solidFill>
                  <a:srgbClr val="FF0000"/>
                </a:solidFill>
              </a:rPr>
              <a:t>仮説</a:t>
            </a:r>
            <a:endParaRPr lang="en-US" altLang="ja-JP" dirty="0">
              <a:solidFill>
                <a:srgbClr val="FF0000"/>
              </a:solidFill>
            </a:endParaRPr>
          </a:p>
          <a:p>
            <a:pPr marL="0" indent="0" algn="ctr">
              <a:buNone/>
            </a:pPr>
            <a:r>
              <a:rPr lang="ja-JP" altLang="en-US" dirty="0"/>
              <a:t>「安さ・美味さだけに特化した飲食店紹介アプリ」</a:t>
            </a:r>
            <a:endParaRPr lang="en-US" altLang="ja-JP" dirty="0"/>
          </a:p>
          <a:p>
            <a:pPr marL="0" indent="0" algn="ctr">
              <a:buNone/>
            </a:pPr>
            <a:r>
              <a:rPr lang="ja-JP" altLang="en-US" dirty="0"/>
              <a:t>を作ればみんな喜ぶんじゃないか？</a:t>
            </a:r>
            <a:endParaRPr lang="en-US" altLang="ja-JP" dirty="0"/>
          </a:p>
        </p:txBody>
      </p:sp>
      <p:cxnSp>
        <p:nvCxnSpPr>
          <p:cNvPr id="4" name="直線コネクタ 3">
            <a:extLst>
              <a:ext uri="{FF2B5EF4-FFF2-40B4-BE49-F238E27FC236}">
                <a16:creationId xmlns:a16="http://schemas.microsoft.com/office/drawing/2014/main" id="{62AE6EF6-FA53-4AED-BE6B-9C419F653487}"/>
              </a:ext>
            </a:extLst>
          </p:cNvPr>
          <p:cNvCxnSpPr/>
          <p:nvPr/>
        </p:nvCxnSpPr>
        <p:spPr>
          <a:xfrm>
            <a:off x="634482" y="1352939"/>
            <a:ext cx="1099146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796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291D82-B7C2-423A-BAEF-7001F4C66E04}"/>
              </a:ext>
            </a:extLst>
          </p:cNvPr>
          <p:cNvSpPr>
            <a:spLocks noGrp="1"/>
          </p:cNvSpPr>
          <p:nvPr>
            <p:ph type="title"/>
          </p:nvPr>
        </p:nvSpPr>
        <p:spPr/>
        <p:txBody>
          <a:bodyPr/>
          <a:lstStyle/>
          <a:p>
            <a:r>
              <a:rPr kumimoji="1" lang="ja-JP" altLang="en-US" dirty="0"/>
              <a:t>検証の例</a:t>
            </a:r>
          </a:p>
        </p:txBody>
      </p:sp>
      <p:sp>
        <p:nvSpPr>
          <p:cNvPr id="3" name="コンテンツ プレースホルダー 2">
            <a:extLst>
              <a:ext uri="{FF2B5EF4-FFF2-40B4-BE49-F238E27FC236}">
                <a16:creationId xmlns:a16="http://schemas.microsoft.com/office/drawing/2014/main" id="{1EF21338-53FE-493B-867E-0B4892C93AD4}"/>
              </a:ext>
            </a:extLst>
          </p:cNvPr>
          <p:cNvSpPr>
            <a:spLocks noGrp="1"/>
          </p:cNvSpPr>
          <p:nvPr>
            <p:ph idx="1"/>
          </p:nvPr>
        </p:nvSpPr>
        <p:spPr/>
        <p:txBody>
          <a:bodyPr/>
          <a:lstStyle/>
          <a:p>
            <a:r>
              <a:rPr lang="ja-JP" altLang="en-US" dirty="0"/>
              <a:t>「安さ・美味さだけに特化した飲食店紹介アプリ」</a:t>
            </a:r>
            <a:r>
              <a:rPr lang="en-US" altLang="ja-JP" dirty="0"/>
              <a:t>…</a:t>
            </a:r>
            <a:r>
              <a:rPr lang="ja-JP" altLang="en-US" dirty="0"/>
              <a:t>ほしくない？　と聞いてみる</a:t>
            </a:r>
            <a:endParaRPr lang="en-US" altLang="ja-JP" dirty="0"/>
          </a:p>
          <a:p>
            <a:endParaRPr lang="en-US" altLang="ja-JP" dirty="0"/>
          </a:p>
          <a:p>
            <a:r>
              <a:rPr lang="ja-JP" altLang="en-US" dirty="0"/>
              <a:t>紙芝居を作ってみて、それで全く知らない人に説明して意見を仰ぐ</a:t>
            </a:r>
            <a:endParaRPr lang="en-US" altLang="ja-JP" dirty="0"/>
          </a:p>
          <a:p>
            <a:endParaRPr lang="en-US" altLang="ja-JP" dirty="0"/>
          </a:p>
          <a:p>
            <a:r>
              <a:rPr lang="ja-JP" altLang="en-US" dirty="0"/>
              <a:t>かたっぱしから「安さ・美味さだけに特化した飲食店紹介アプリ」をほしいと言ってくれる人を探す</a:t>
            </a:r>
            <a:endParaRPr lang="en-US" altLang="ja-JP" dirty="0"/>
          </a:p>
          <a:p>
            <a:endParaRPr lang="en-US" altLang="ja-JP" dirty="0"/>
          </a:p>
        </p:txBody>
      </p:sp>
      <p:cxnSp>
        <p:nvCxnSpPr>
          <p:cNvPr id="4" name="直線コネクタ 3">
            <a:extLst>
              <a:ext uri="{FF2B5EF4-FFF2-40B4-BE49-F238E27FC236}">
                <a16:creationId xmlns:a16="http://schemas.microsoft.com/office/drawing/2014/main" id="{E555E0ED-0F31-49C4-A817-0A2E5A33D77F}"/>
              </a:ext>
            </a:extLst>
          </p:cNvPr>
          <p:cNvCxnSpPr/>
          <p:nvPr/>
        </p:nvCxnSpPr>
        <p:spPr>
          <a:xfrm>
            <a:off x="634482" y="1352939"/>
            <a:ext cx="1099146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376627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652</Words>
  <Application>Microsoft Office PowerPoint</Application>
  <PresentationFormat>ワイド画面</PresentationFormat>
  <Paragraphs>110</Paragraphs>
  <Slides>15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游ゴシック</vt:lpstr>
      <vt:lpstr>游ゴシック Light</vt:lpstr>
      <vt:lpstr>Arial</vt:lpstr>
      <vt:lpstr>Office テーマ</vt:lpstr>
      <vt:lpstr>仮説・検証とは</vt:lpstr>
      <vt:lpstr>このスライドで分かること</vt:lpstr>
      <vt:lpstr>仮説検証って何？</vt:lpstr>
      <vt:lpstr>仮説とは</vt:lpstr>
      <vt:lpstr>仮説はどう立てるの？</vt:lpstr>
      <vt:lpstr>検証とは</vt:lpstr>
      <vt:lpstr>検証はどう行うの？</vt:lpstr>
      <vt:lpstr>仮説の例</vt:lpstr>
      <vt:lpstr>検証の例</vt:lpstr>
      <vt:lpstr>田村の体験談</vt:lpstr>
      <vt:lpstr>田村の立てた仮説</vt:lpstr>
      <vt:lpstr>田村が行った検証</vt:lpstr>
      <vt:lpstr>検証の結果…</vt:lpstr>
      <vt:lpstr>わかったこと</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田村 政樹</dc:creator>
  <cp:lastModifiedBy>田村 政樹</cp:lastModifiedBy>
  <cp:revision>26</cp:revision>
  <dcterms:created xsi:type="dcterms:W3CDTF">2020-01-05T10:51:24Z</dcterms:created>
  <dcterms:modified xsi:type="dcterms:W3CDTF">2020-02-15T13:46:05Z</dcterms:modified>
</cp:coreProperties>
</file>