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03474A-ADA4-45E1-ADFF-7F3434108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ACE4AD-99D9-45D7-8752-E6BA98395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C6438-19CF-4474-B505-0486FB51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332-A4DB-480F-A330-6A3E49F2B8BD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206BD0-A19A-46F6-8588-34B034A5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AC4865-2AE5-4D60-A19E-34BBBCC0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279B-B0A3-4E52-BA6D-3FD7610AA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41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5EB0C-0B4C-4358-B5F3-EB631DE9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0856CB-4E9B-4497-A9FD-AD535D8C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03F477-CA25-4BF1-ACEB-2E891A8D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332-A4DB-480F-A330-6A3E49F2B8BD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217452-3234-4B85-951F-E3C9F649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B705AF-49E7-475E-B22E-8C317AB2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279B-B0A3-4E52-BA6D-3FD7610AA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66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DE62C2-1B67-4695-BEBE-3BD131AE1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C7CF5C-C5FB-47FA-9BDE-83A877893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D61A8-35FC-402B-AABA-E8AD5285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332-A4DB-480F-A330-6A3E49F2B8BD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0B709-4A09-4973-AF37-8BE0D896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CC171C-1D4B-4191-80C4-DABF27A8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279B-B0A3-4E52-BA6D-3FD7610AA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21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8296A-855D-4886-9BC9-F6129C38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F2C2BB-1371-4DDC-9613-99C22D73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43EFD-355D-418A-9B96-F300EA7B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332-A4DB-480F-A330-6A3E49F2B8BD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CC2AC2-DFB9-4DDA-AE4D-E512D221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4570E-F6DD-4AA1-8398-8138E26E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279B-B0A3-4E52-BA6D-3FD7610AA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65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6612B-3C8C-4736-811E-A15F2CC9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4BB5D-7B5A-427E-A5D6-569B5245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C6F2F3-FC23-457C-B3AB-0313640E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332-A4DB-480F-A330-6A3E49F2B8BD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D4DB61-C710-4FAD-AA9D-9F962557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9C6D96-4281-49C7-B406-8747D9AC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279B-B0A3-4E52-BA6D-3FD7610AA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9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9B49E-9C09-4B68-95C3-23AB23FC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6F451C-1E98-4F1B-B9C8-AC14D9732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C15EF3-2C6F-4C0F-B240-3157C7F1C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FB6B8-4EF8-4C0C-A9CB-82D7FB24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332-A4DB-480F-A330-6A3E49F2B8BD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E4FCFC-DC13-43CE-8413-143AD478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64F42D-31B2-49D8-9E27-2EFF5D80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279B-B0A3-4E52-BA6D-3FD7610AA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70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2E37F-4230-4556-8DE4-15EF6871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6D9E6D-CA95-45B4-9C36-1F075490E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C5D4C7-5023-49A1-975A-0BD47C668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AC6FF5F-1C3A-4CF7-B867-2D7A99D78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4B8E3D-D8DF-4A73-B51F-AD7CF9302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660D6A-9F98-49DD-B628-4644208D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332-A4DB-480F-A330-6A3E49F2B8BD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02DCA3-1876-4837-B3F7-391A1562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0C761-3875-4B1C-A1D5-3BDA264F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279B-B0A3-4E52-BA6D-3FD7610AA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9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DDF68-2E6D-4A2B-B967-6F3BDC3B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D1E1BC-B119-427C-9066-B8D36D4D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332-A4DB-480F-A330-6A3E49F2B8BD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151B96-CB3D-4808-B8A1-3ABF535B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727473-4757-413F-AD33-2FD2C887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279B-B0A3-4E52-BA6D-3FD7610AA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70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56D88D-173E-4B45-8068-E6784351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332-A4DB-480F-A330-6A3E49F2B8BD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08E3DD-45F0-4121-BD0C-FE42CBAA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DB1624-0A76-415C-BA99-028C2013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279B-B0A3-4E52-BA6D-3FD7610AA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49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5E749-6691-40BC-B4B8-E73DE3D2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CD486-389C-42FC-B94F-107B047E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36E43C-979C-443D-B7A6-4154441EC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FAF3A8-EA04-454B-B7DB-2EA06A40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332-A4DB-480F-A330-6A3E49F2B8BD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D2E622-738C-45D0-9D23-5A0F2808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6FC85E-C8F0-4FB3-9A4D-EE4D7F80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279B-B0A3-4E52-BA6D-3FD7610AA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97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AA221-2E86-4BF7-94E2-5124BDBB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E0ED7C-9B66-467F-A535-A2D9BC942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4AECA9-198D-4117-98A6-5D58D044D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33A23F-5A5E-49A4-ACFF-B3DFC2B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D332-A4DB-480F-A330-6A3E49F2B8BD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A6663C-D399-4E29-8AC0-EADD1A18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B35145-2B72-48FE-8DFF-D4CEFBDD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279B-B0A3-4E52-BA6D-3FD7610AA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28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D0B189-ABB9-43F3-B348-CB6813CF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8619B0-98A6-43B0-A0FF-4C2B8E631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757436-53F7-451B-9C1B-B14ADB8C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D332-A4DB-480F-A330-6A3E49F2B8BD}" type="datetimeFigureOut">
              <a:rPr kumimoji="1" lang="ja-JP" altLang="en-US" smtClean="0"/>
              <a:t>2020/1/11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7C599A-4D2C-4B5D-B193-88F65B7AE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3F866-75DF-4EFA-B28C-28A4E4D0A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8279B-B0A3-4E52-BA6D-3FD7610AA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29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86F57-583D-4031-89A0-0DB666793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ブランドの仕組み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88ED6E-E86F-447F-AD1D-757D1E019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33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532FD-13B0-4200-9399-91C19E3F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このスライドでわかること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BD90D-641F-4731-AF19-A1FFC660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kumimoji="1" lang="ja-JP" altLang="en-US" dirty="0"/>
              <a:t>ブランド価値の有効性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ブランドの出来上がりかた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ブランドの種類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ビジネスとしてのブランド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C3BCB09-2510-45F5-9684-22B940D06E34}"/>
              </a:ext>
            </a:extLst>
          </p:cNvPr>
          <p:cNvCxnSpPr/>
          <p:nvPr/>
        </p:nvCxnSpPr>
        <p:spPr>
          <a:xfrm>
            <a:off x="506963" y="1464906"/>
            <a:ext cx="11178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11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532FD-13B0-4200-9399-91C19E3F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そもそもブランドとは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BD90D-641F-4731-AF19-A1FFC660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ja-JP" altLang="en-US" dirty="0"/>
              <a:t>世間に何かしらの形で固有名詞を認知されていること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ロゴ、名前、デザイン、サービス名</a:t>
            </a:r>
            <a:r>
              <a:rPr kumimoji="1" lang="en-US" altLang="ja-JP" dirty="0"/>
              <a:t>…</a:t>
            </a:r>
            <a:r>
              <a:rPr kumimoji="1" lang="en-US" altLang="ja-JP" dirty="0" err="1"/>
              <a:t>etc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おんなじサービス内容でも、その中で識別するための名前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C3BCB09-2510-45F5-9684-22B940D06E34}"/>
              </a:ext>
            </a:extLst>
          </p:cNvPr>
          <p:cNvCxnSpPr/>
          <p:nvPr/>
        </p:nvCxnSpPr>
        <p:spPr>
          <a:xfrm>
            <a:off x="506963" y="1464906"/>
            <a:ext cx="11178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0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532FD-13B0-4200-9399-91C19E3F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ブランド価値の有効性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BD90D-641F-4731-AF19-A1FFC660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C3BCB09-2510-45F5-9684-22B940D06E34}"/>
              </a:ext>
            </a:extLst>
          </p:cNvPr>
          <p:cNvCxnSpPr/>
          <p:nvPr/>
        </p:nvCxnSpPr>
        <p:spPr>
          <a:xfrm>
            <a:off x="506963" y="1464906"/>
            <a:ext cx="11178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1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ブランドの仕組み</vt:lpstr>
      <vt:lpstr>このスライドでわかること</vt:lpstr>
      <vt:lpstr>そもそもブランドとは</vt:lpstr>
      <vt:lpstr>ブランド価値の有効性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ブランドの仕組み</dc:title>
  <dc:creator>田村 政樹</dc:creator>
  <cp:lastModifiedBy>田村 政樹</cp:lastModifiedBy>
  <cp:revision>5</cp:revision>
  <dcterms:created xsi:type="dcterms:W3CDTF">2020-01-11T12:03:21Z</dcterms:created>
  <dcterms:modified xsi:type="dcterms:W3CDTF">2020-01-11T12:27:49Z</dcterms:modified>
</cp:coreProperties>
</file>