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8A4CB-34D4-49D4-81AD-3F8548A8E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B7CD31-5E3E-44EA-BA7E-66AABDA2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CC671-BDC4-47DC-A418-9738EF5D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EBF-E293-4A44-A6A0-9850F119FD72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9A47E7-25D9-48F9-AED5-79090442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FB6485-E66D-4C7B-8D36-7D566A93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1B3-78BB-458E-B01B-F92642BD12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19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CA241B-2AC3-42A2-B489-6D0AA83A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8E665C-0E05-4502-9B40-C6E5A45F0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EBAA6-4675-4FC2-B2E5-A2B7C7C5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EBF-E293-4A44-A6A0-9850F119FD72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5E3BB-F88D-4FFC-B310-9F1D78DF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9007A3-7CDA-44B6-A776-A8AD3C9F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1B3-78BB-458E-B01B-F92642BD12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30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818A47-D446-4C98-BB94-D9110376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7AE2E7-E588-44E0-8E35-491B0918A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9E8054-CCFD-4AFA-A9E6-221339C9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EBF-E293-4A44-A6A0-9850F119FD72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595D-490B-406F-9780-0A07D2CE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4E1E0F-E5E7-4367-A024-16395FB9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1B3-78BB-458E-B01B-F92642BD12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8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29938-CB0D-4D76-A7E6-4B287028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91FFE-CB67-4265-85B0-64A10915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91E869-2913-44D8-BCB2-15620DBB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EBF-E293-4A44-A6A0-9850F119FD72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208D1C-5236-46EC-924B-07C5B07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50C169-E957-460C-9C5C-042F4F7E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1B3-78BB-458E-B01B-F92642BD12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33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7E024-9CDE-4537-94DF-7D409F69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C7BB1E-5EE2-4796-9AF1-B0CC7C357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6D563B-E255-4488-8554-E1740400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EBF-E293-4A44-A6A0-9850F119FD72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89EEA-889F-4E58-A8A0-8C51C834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703286-74E3-40C1-AB32-6F6A7E66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1B3-78BB-458E-B01B-F92642BD12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55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01A5A-C748-4911-816C-1E26617D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7B4CEA-54E0-4FF5-9644-5034DE6F8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57AC-27BD-409A-B720-9A5B3748D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214074-9CAB-4D27-A74C-42534EAE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EBF-E293-4A44-A6A0-9850F119FD72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72FF20-D994-405E-A7DD-4D1F146F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31B77F-DCE5-48E1-ACB1-75F103CA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1B3-78BB-458E-B01B-F92642BD12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03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3F0BE-61F3-425E-B129-B25A5918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1B3C98-B991-4251-ACC4-5EA7DE4CE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0DC57C-20DE-445B-A0DE-6B59F5372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861D78-1504-44B0-99BC-DAC43E4A1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80DF15-8DEF-4287-8F0A-D87D9FA50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B4F36D-AC4E-4010-8E28-37369AB9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EBF-E293-4A44-A6A0-9850F119FD72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55A97F-232E-4905-95A1-A5EB9266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310F29A-5298-421B-8B4E-6DE34A3D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1B3-78BB-458E-B01B-F92642BD12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49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24ED5-B936-4619-BBED-9FEF6B3A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3F411A-C00B-4392-90D3-802CF613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EBF-E293-4A44-A6A0-9850F119FD72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004B84-A128-4FF7-BD6D-565BEA73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F3F488-50DF-4B7E-9D98-477AF6C3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1B3-78BB-458E-B01B-F92642BD12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05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934DB9-E29E-4580-9AFC-FF99F70C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EBF-E293-4A44-A6A0-9850F119FD72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1772AC-1CD1-4FC7-8F66-88E59970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E190EB-0AA4-4BC3-A619-E938472A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1B3-78BB-458E-B01B-F92642BD12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71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ABF40-9E4D-4AB3-A3CA-30C0149A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68FEAB-78C4-4791-975B-7C4E9B8B2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1B0026-A745-419E-8471-12963A190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042AE9-8F29-442A-B675-BBBA207F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EBF-E293-4A44-A6A0-9850F119FD72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B3F941-4556-4C1E-B2CC-5F3A891C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0D2067-ADDC-45C8-B1AC-B27D007A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1B3-78BB-458E-B01B-F92642BD12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68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57B48-2F0B-4402-8296-45C12A8E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A292C1-D820-4502-ACAF-696DFD6A8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3F4ECF-8176-4DD7-8945-1AD7B7F56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A0388B-3CE6-42AF-895A-2676B202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EBF-E293-4A44-A6A0-9850F119FD72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F68A3A-732B-4A10-8BA5-073420D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E2509-1A38-4043-98E1-5BD423E6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1B3-78BB-458E-B01B-F92642BD12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30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18C980-1A25-4982-9490-E2A3256B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2D484B-BFAB-43DE-826C-4A14AC1B5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C882AA-5543-4D94-AD72-CA7941595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2EBF-E293-4A44-A6A0-9850F119FD72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33BE11-431E-41B8-A7A6-243D3AFB7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3B9843-6E10-4347-839C-5CA3DF2C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91B3-78BB-458E-B01B-F92642BD12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98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CF3D7-99F1-4EB6-BA4A-2E88352A3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5875"/>
            <a:ext cx="9144000" cy="2387600"/>
          </a:xfrm>
        </p:spPr>
        <p:txBody>
          <a:bodyPr/>
          <a:lstStyle/>
          <a:p>
            <a:r>
              <a:rPr kumimoji="1" lang="ja-JP" altLang="en-US" dirty="0"/>
              <a:t>なぜあんなに薬局は</a:t>
            </a:r>
            <a:br>
              <a:rPr kumimoji="1" lang="en-US" altLang="ja-JP" dirty="0"/>
            </a:br>
            <a:r>
              <a:rPr kumimoji="1" lang="ja-JP" altLang="en-US" dirty="0"/>
              <a:t>明るいのか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BEC293-4E8A-4BE0-ACC3-FCA7889A5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3475"/>
            <a:ext cx="9144000" cy="1655762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18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7C2F6-C54C-499C-96ED-04924E74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清潔感を出すため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15753C-E500-4C81-BC34-532ADA28F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白い店内・</a:t>
            </a:r>
            <a:r>
              <a:rPr kumimoji="1" lang="ja-JP" altLang="en-US" dirty="0"/>
              <a:t>白い照明　白を使うことで、清潔感を出している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薬局や病院などは、綺麗でなくてはいけない</a:t>
            </a:r>
            <a:br>
              <a:rPr lang="en-US" altLang="ja-JP" dirty="0"/>
            </a:br>
            <a:r>
              <a:rPr lang="ja-JP" altLang="en-US" dirty="0"/>
              <a:t>病院・薬局＝除菌された空間　のイメージが根強い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白くて明るいと汚れにも気が付きやすい</a:t>
            </a:r>
            <a:endParaRPr kumimoji="1"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671C0ED-D242-45B9-B498-17FDD6F87646}"/>
              </a:ext>
            </a:extLst>
          </p:cNvPr>
          <p:cNvCxnSpPr/>
          <p:nvPr/>
        </p:nvCxnSpPr>
        <p:spPr>
          <a:xfrm>
            <a:off x="312198" y="1495379"/>
            <a:ext cx="11567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5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4EF93-2194-4EDB-9356-A78081E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客を呼ぶため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C1FA2B-F362-4F5C-8EB0-04536E3E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スナックとか居酒屋のネオンと同じで、単純にピカピカしていると気が付く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店</a:t>
            </a:r>
            <a:r>
              <a:rPr lang="ja-JP" altLang="en-US" dirty="0"/>
              <a:t>の表にも商品を置いていることがあり、それも客寄せの秘訣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96D730E-C625-4D2C-9705-387A37641449}"/>
              </a:ext>
            </a:extLst>
          </p:cNvPr>
          <p:cNvCxnSpPr/>
          <p:nvPr/>
        </p:nvCxnSpPr>
        <p:spPr>
          <a:xfrm>
            <a:off x="312198" y="1495379"/>
            <a:ext cx="11567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7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5C57-CC26-491C-A8BF-C0321CDC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D971DA-D444-4E62-8E82-9A4FF5A9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薬局が明るいのは、大幅に基準を超えて明かりを出しているため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単純に薬を買い間違えると困るので見やすく明るくしている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そのほかにも、清潔感や客寄せのために明るくしている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2063357-7C47-4221-8364-1BFFFB08C3CE}"/>
              </a:ext>
            </a:extLst>
          </p:cNvPr>
          <p:cNvCxnSpPr/>
          <p:nvPr/>
        </p:nvCxnSpPr>
        <p:spPr>
          <a:xfrm>
            <a:off x="312198" y="1495379"/>
            <a:ext cx="11567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6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C9027-B43F-4471-952C-15A62780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終幕</a:t>
            </a:r>
          </a:p>
        </p:txBody>
      </p:sp>
    </p:spTree>
    <p:extLst>
      <p:ext uri="{BB962C8B-B14F-4D97-AF65-F5344CB8AC3E}">
        <p14:creationId xmlns:p14="http://schemas.microsoft.com/office/powerpoint/2010/main" val="56349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761E69-2094-4FFA-99F2-4675D074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薬局はまぶしい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D448CF-59AC-4E25-AEFF-21D819E7D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なんで薬局はまぶしいのか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昼夜限らず明るくてまぶしくて目が</a:t>
            </a:r>
            <a:r>
              <a:rPr kumimoji="1" lang="en-US" altLang="ja-JP" dirty="0"/>
              <a:t>…</a:t>
            </a:r>
          </a:p>
          <a:p>
            <a:endParaRPr lang="en-US" altLang="ja-JP" dirty="0"/>
          </a:p>
          <a:p>
            <a:r>
              <a:rPr kumimoji="1" lang="ja-JP" altLang="en-US" dirty="0"/>
              <a:t>この明るさには何か裏があるのではないか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　怪しい</a:t>
            </a:r>
            <a:r>
              <a:rPr kumimoji="1" lang="en-US" altLang="ja-JP" dirty="0"/>
              <a:t>…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6192077-4DB6-4F92-B742-7526BCBD0C11}"/>
              </a:ext>
            </a:extLst>
          </p:cNvPr>
          <p:cNvCxnSpPr/>
          <p:nvPr/>
        </p:nvCxnSpPr>
        <p:spPr>
          <a:xfrm>
            <a:off x="312198" y="1495379"/>
            <a:ext cx="11567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0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3C3DD-74DB-4F14-8048-41E813E8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結論から言いますと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481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8E22F-F3ED-49F3-9256-17FF1A70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法律で決まっている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0FB797-C478-4622-BA24-40DCEBD8F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薬局の明るさは法律で決まっている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薬局等構造設備基準という決まりが存在する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60</a:t>
            </a:r>
            <a:r>
              <a:rPr lang="ja-JP" altLang="en-US" dirty="0"/>
              <a:t>ルクス</a:t>
            </a:r>
            <a:r>
              <a:rPr lang="en-US" altLang="ja-JP" dirty="0"/>
              <a:t>~120</a:t>
            </a:r>
            <a:r>
              <a:rPr lang="ja-JP" altLang="en-US" dirty="0"/>
              <a:t>ルクスに設定しなければならない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間違った薬の販売を防ぐためらしい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D53ED98-60DD-4EEB-A0AC-54EE69A112E0}"/>
              </a:ext>
            </a:extLst>
          </p:cNvPr>
          <p:cNvCxnSpPr/>
          <p:nvPr/>
        </p:nvCxnSpPr>
        <p:spPr>
          <a:xfrm>
            <a:off x="312198" y="1495379"/>
            <a:ext cx="11567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B373B-62DA-4C4A-BB59-AFFBB7A1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60</a:t>
            </a:r>
            <a:r>
              <a:rPr kumimoji="1" lang="ja-JP" altLang="en-US" dirty="0"/>
              <a:t>ルクスってどのくらい？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1E64F4-2B94-49CB-B87D-3F7E0E979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街の街灯で</a:t>
            </a:r>
            <a:r>
              <a:rPr kumimoji="1" lang="en-US" altLang="ja-JP" dirty="0"/>
              <a:t>100</a:t>
            </a:r>
            <a:r>
              <a:rPr kumimoji="1" lang="ja-JP" altLang="en-US" dirty="0"/>
              <a:t>ルクスぐらいある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パチンコ屋のギラギラした明かりで</a:t>
            </a:r>
            <a:r>
              <a:rPr lang="en-US" altLang="ja-JP" dirty="0"/>
              <a:t>1,000</a:t>
            </a:r>
            <a:r>
              <a:rPr lang="ja-JP" altLang="en-US" dirty="0"/>
              <a:t>ルクスぐらい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晴れてるスキー場で</a:t>
            </a:r>
            <a:r>
              <a:rPr lang="en-US" altLang="ja-JP" dirty="0"/>
              <a:t>100,000</a:t>
            </a:r>
            <a:r>
              <a:rPr lang="ja-JP" altLang="en-US" dirty="0"/>
              <a:t>ルクスぐらいあるらしい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4E0DF79-7EB7-4C89-89CB-B1B73926B6F6}"/>
              </a:ext>
            </a:extLst>
          </p:cNvPr>
          <p:cNvCxnSpPr/>
          <p:nvPr/>
        </p:nvCxnSpPr>
        <p:spPr>
          <a:xfrm>
            <a:off x="312198" y="1495379"/>
            <a:ext cx="11567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06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9BC30-00D5-4952-A1B0-96DEA1C1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/>
              <a:t>…60</a:t>
            </a:r>
            <a:r>
              <a:rPr lang="ja-JP" altLang="en-US" dirty="0"/>
              <a:t>ルクスって</a:t>
            </a:r>
            <a:r>
              <a:rPr lang="en-US" altLang="ja-JP" dirty="0"/>
              <a:t>…</a:t>
            </a:r>
            <a:r>
              <a:rPr lang="ja-JP" altLang="en-US" dirty="0"/>
              <a:t>薬局暗くない？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549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BB776-FC16-495D-B7B2-91476A28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実は</a:t>
            </a:r>
            <a:r>
              <a:rPr kumimoji="1" lang="en-US" altLang="ja-JP" dirty="0"/>
              <a:t>500</a:t>
            </a:r>
            <a:r>
              <a:rPr kumimoji="1" lang="ja-JP" altLang="en-US" dirty="0"/>
              <a:t>ルクスぐらいある薬局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5219AB-16EC-4827-9EAC-666E09B3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JIS</a:t>
            </a:r>
            <a:r>
              <a:rPr lang="ja-JP" altLang="en-US" dirty="0"/>
              <a:t>照度基準によると、薬局は</a:t>
            </a:r>
            <a:r>
              <a:rPr lang="en-US" altLang="ja-JP" dirty="0"/>
              <a:t>500</a:t>
            </a:r>
            <a:r>
              <a:rPr lang="ja-JP" altLang="en-US" dirty="0"/>
              <a:t>ルクスぐらいある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まぶしいのは</a:t>
            </a:r>
            <a:r>
              <a:rPr lang="en-US" altLang="ja-JP" dirty="0"/>
              <a:t>500</a:t>
            </a:r>
            <a:r>
              <a:rPr lang="ja-JP" altLang="en-US" dirty="0"/>
              <a:t>ルクスに加え、照明が白いから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店内も白いから光が反射しまくる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ゆえにまぶしい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6493771-3514-4742-908F-F61633D0FBAA}"/>
              </a:ext>
            </a:extLst>
          </p:cNvPr>
          <p:cNvCxnSpPr/>
          <p:nvPr/>
        </p:nvCxnSpPr>
        <p:spPr>
          <a:xfrm>
            <a:off x="312198" y="1495379"/>
            <a:ext cx="11567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15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A167B-25FA-4F33-B8D6-143A893F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なぜ</a:t>
            </a:r>
            <a:r>
              <a:rPr kumimoji="1" lang="ja-JP" altLang="en-US" dirty="0"/>
              <a:t>基準を超えてまぶしくするのか</a:t>
            </a:r>
          </a:p>
        </p:txBody>
      </p:sp>
    </p:spTree>
    <p:extLst>
      <p:ext uri="{BB962C8B-B14F-4D97-AF65-F5344CB8AC3E}">
        <p14:creationId xmlns:p14="http://schemas.microsoft.com/office/powerpoint/2010/main" val="374770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A8CBA-4F13-46F0-AF23-D036123B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考えられること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08686F-756D-404F-9E18-1093A5CD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清潔感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客寄せ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27D4F1E-4858-4844-803C-BC097B38962E}"/>
              </a:ext>
            </a:extLst>
          </p:cNvPr>
          <p:cNvCxnSpPr/>
          <p:nvPr/>
        </p:nvCxnSpPr>
        <p:spPr>
          <a:xfrm>
            <a:off x="312198" y="1495379"/>
            <a:ext cx="11567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5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269</Words>
  <Application>Microsoft Office PowerPoint</Application>
  <PresentationFormat>ワイド画面</PresentationFormat>
  <Paragraphs>58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なぜあんなに薬局は 明るいのか</vt:lpstr>
      <vt:lpstr>薬局はまぶしい</vt:lpstr>
      <vt:lpstr>結論から言いますと…</vt:lpstr>
      <vt:lpstr>法律で決まっている</vt:lpstr>
      <vt:lpstr>60ルクスってどのくらい？</vt:lpstr>
      <vt:lpstr>…60ルクスって…薬局暗くない？</vt:lpstr>
      <vt:lpstr>実は500ルクスぐらいある薬局</vt:lpstr>
      <vt:lpstr>なぜ基準を超えてまぶしくするのか</vt:lpstr>
      <vt:lpstr>考えられること</vt:lpstr>
      <vt:lpstr>清潔感を出すため</vt:lpstr>
      <vt:lpstr>客を呼ぶため</vt:lpstr>
      <vt:lpstr>結論</vt:lpstr>
      <vt:lpstr>終幕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なぜあんなに薬局は 明るいのか</dc:title>
  <dc:creator>田村 政樹</dc:creator>
  <cp:lastModifiedBy>田村 政樹</cp:lastModifiedBy>
  <cp:revision>7</cp:revision>
  <dcterms:created xsi:type="dcterms:W3CDTF">2020-01-03T04:19:19Z</dcterms:created>
  <dcterms:modified xsi:type="dcterms:W3CDTF">2020-01-03T04:59:17Z</dcterms:modified>
</cp:coreProperties>
</file>