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97F77-0173-4AED-9DCC-1C75E1B8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13B3EB-6275-46A0-9069-6DCE8D337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883D71-E820-4BDC-9293-D9912D8A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98F-1202-400E-AB41-3E34B4C9F808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FC9F14-330D-4404-A0C1-3E2D44FB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E344-D0D1-4BEC-8DD3-95C5BA20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1708-9DDF-4C50-8407-921C59582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72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FA473-0325-4B66-89F3-A826826E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375AFF-E769-4A97-9B88-125A8221C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BF2E00-B65B-40B5-B256-CFCF92DC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98F-1202-400E-AB41-3E34B4C9F808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D8643-F3D3-491D-BEA2-F4F6B1B7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34642-C8C9-4119-BB6C-619E95CC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1708-9DDF-4C50-8407-921C59582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00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AD6764-7D09-4DA2-94B4-634CC3237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7F46D-F989-407E-9A10-38ECF3906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1C681-3171-4916-9FC4-8998402B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98F-1202-400E-AB41-3E34B4C9F808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E18BD7-C034-47BB-B8D7-D01F76E6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505CB-0D4B-41FA-AA14-BC608756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1708-9DDF-4C50-8407-921C59582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2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8B2CE-A088-40D1-9F41-6196D83E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86C7D-5977-4074-A797-3AE4FF0F4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A3E04-FC33-4E44-84DC-8C4AF81F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98F-1202-400E-AB41-3E34B4C9F808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E4698A-4904-4647-907E-C3B4AF72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87EC4D-91D0-4446-898F-C47369DE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1708-9DDF-4C50-8407-921C59582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27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215DB-2AE1-4C36-90FE-56397863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01DDEA-1F09-4616-8E2B-69995BAB8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E66C27-8E38-4971-AEB4-9DEEA92D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98F-1202-400E-AB41-3E34B4C9F808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254F62-5275-4E88-B4E3-2E67754C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6C7A92-C1DB-47AE-994B-532D85F5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1708-9DDF-4C50-8407-921C59582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97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D2018-0657-4A84-A6B3-CFA276C5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DAE40-BB9A-4BCF-8861-18B8FD725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541F96-F339-4980-884E-18E4723F9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AD494E-ED9B-4261-B339-3CE0F191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98F-1202-400E-AB41-3E34B4C9F808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C41C1B-9485-4C3F-B1A8-4CA0D5E7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AE382-1E8B-4AD0-A448-22A97D4C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1708-9DDF-4C50-8407-921C59582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9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64725-89F4-4BD7-95C3-E7E17EE4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AC1645-49DF-4D1F-BDDB-D1AEDFC3E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EA8807-88A5-485A-AF8C-54CC10FFB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4F7271-BF31-4488-9939-A9D517448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453B13-756F-49F7-893C-E704760DF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9B085F-8B87-4A0C-B9A8-0F1F3AD0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98F-1202-400E-AB41-3E34B4C9F808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6ED660-69C7-4809-A9BF-902F249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957FC1-A69D-4D01-BB88-010C18E0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1708-9DDF-4C50-8407-921C59582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99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C32A6-F51E-4834-BE90-89AB8391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05CA62-1D5A-40F7-B192-687F62B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98F-1202-400E-AB41-3E34B4C9F808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A8E077-1179-45B5-A11B-A6A803D9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6ABCA4-BF28-4ADE-9EF2-5EBC4C86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1708-9DDF-4C50-8407-921C59582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47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6F39E7-686C-4FE4-B44B-64016424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98F-1202-400E-AB41-3E34B4C9F808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6D57F7-73BC-4BCB-A157-BD91B605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3DDFA3-FD84-4D7D-B066-CD7944A3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1708-9DDF-4C50-8407-921C59582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98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74487-7E24-46DA-A638-4456CD1C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E6AA7C-4764-4CA0-BFBD-D1EB5665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12D76D-8567-4D99-8918-81B407E65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EDF964-5EBC-4672-B883-B32890B5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98F-1202-400E-AB41-3E34B4C9F808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642BBE-E6B5-41D3-BF87-6430039E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AA65FD-ADE7-4956-892E-0472EA1C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1708-9DDF-4C50-8407-921C59582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56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32613-55BC-42BB-9085-6DBCB58C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F6E119-8711-41A4-B2D6-096FD68E4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312A4F-52BB-4009-9C17-27FEEF1B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CE8DEA-0334-4C8E-83DE-A444A019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98F-1202-400E-AB41-3E34B4C9F808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96B1A6-7FF7-4934-BE69-C828933E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CE9FAD-6502-4E45-8838-E16E1F76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1708-9DDF-4C50-8407-921C59582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16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5DFFD3-D27D-4395-9C98-998B1CA4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4E6E56-10CE-4283-8A8F-438A7FBD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69BC9B-A570-4080-965D-A323BAEC4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A98F-1202-400E-AB41-3E34B4C9F808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8F3567-F1D8-43B2-82F3-ED3FBDB03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5003DA-A221-46C6-9C98-6FEA91A21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1708-9DDF-4C50-8407-921C59582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38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600B8-336C-4976-A5ED-E828594B5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1454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検証を行う準備</a:t>
            </a:r>
            <a:br>
              <a:rPr kumimoji="1" lang="en-US" altLang="ja-JP" dirty="0"/>
            </a:br>
            <a:r>
              <a:rPr kumimoji="1" lang="ja-JP" altLang="en-US" dirty="0"/>
              <a:t>一番伝わる方法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199285-BEAD-4633-9037-B60B0A118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5518"/>
            <a:ext cx="9144000" cy="165576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935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検証を行う準備 一番伝わる方法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田村 政樹</dc:creator>
  <cp:lastModifiedBy>田村 政樹</cp:lastModifiedBy>
  <cp:revision>2</cp:revision>
  <dcterms:created xsi:type="dcterms:W3CDTF">2020-02-03T05:43:19Z</dcterms:created>
  <dcterms:modified xsi:type="dcterms:W3CDTF">2020-02-03T05:44:26Z</dcterms:modified>
</cp:coreProperties>
</file>