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5" r:id="rId18"/>
    <p:sldId id="271" r:id="rId19"/>
    <p:sldId id="272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4EE59-6140-4D5A-91C0-CE26841AA2D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77BD2-252F-4C29-AEF4-7D70560FF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9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77BD2-252F-4C29-AEF4-7D70560FF4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92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B14A5-BD8A-494D-88B2-9FF4625FF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D925C5-F587-475E-800D-81C41F7B9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38317-6C16-4DB9-B2FF-D6C50C3B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418E8-453E-408C-A8D5-D82DFD33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78132-EE77-4276-9080-FEE03D40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07241-60C8-4546-B93C-83C4803D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292087-0EFC-49C5-AF7C-953E2581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FED506-9B64-49EB-8572-33BC178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9A393-EB57-45A3-87C8-2FCDF309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C5125-422A-4878-A48F-6B72E41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5BE98C-909F-4ABA-BF14-BEBB1CF6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C3EEA9-CB6E-49D0-B7B1-F15D4A96F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396DAC-79D0-4060-B356-A862E509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0EDB7-9AD4-4E1D-911F-BF2FAB4B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39A8DE-C4F8-437C-8C8D-A84C0088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1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638AD-6BF2-42A0-9B4D-5024F78B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77E6F0-A7B8-47D4-8A7A-45C889D5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3025FC-B826-4712-AE8F-C85843B2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3FFB0-358D-4902-ABC0-5670C002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38F22-427C-45D5-A985-E522196E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84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AB502-6220-4B4E-8A9A-15AACC11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FA498-027B-4789-97BE-93CF29C4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E476E-6179-431C-A25A-B65D3A4E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0450-89BA-4DEF-842E-4342DF80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5D1FF-E5BF-4D87-BBFB-A340BA47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10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638DF-673C-4B40-A8B2-E2177A9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2D602-9046-4036-94F9-F7279B6BE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42BD94-7FF4-4859-B6EC-59BAED466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FF5168-C1F8-459E-9D11-E7C9AE63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23DBE-6A1E-48C1-A0A1-3584E1F4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04656F-4F0C-4C2E-9741-1E7018E6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51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2637B-45AF-4A63-B73B-267439A5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A65CEB-7D49-40EC-92B7-3A68A3A3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6CBC7A-2146-430B-A75A-F809A36B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EF96B7-A3A3-41CB-8875-8B39C7419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AF2D67-5105-434B-80B4-2E749B244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C6648F-893F-47A6-A0F4-B4862171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CA2048-AEDE-4E5A-9648-B5A64B22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546A24-7BD7-4B2D-8AB0-F73EB6DC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5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594E1-6DD4-4D5A-B04C-A6ACD0B3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65EEF5-1530-45BA-A043-6FF97995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34F311-E144-4227-B48D-E50EB097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575300-8845-4036-A0E1-A50EE1C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9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E04834-9E7B-4EB2-9762-F0AABCCC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98433F-F304-45B1-9346-7C681DA5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1E3998-87EB-42AE-8D15-24D21F04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1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40D23-D4C7-4E78-A395-7FD7D01D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2E49C-FFAC-400B-B8D6-6768F349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FDCF1-7343-4ADB-ACBC-D2D8D79FE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518B3-27CD-4D28-8CD4-96BCE4AB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DF274-B6D8-4190-B08B-D69224E3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A32888-D8BA-4D52-8654-D8D28CE2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9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39697-9F13-4EE9-A4CD-490FBF91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3AED63-4395-45CF-BF04-7B06489BE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C554E7-67F9-42FC-91B2-EA279DE74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43DBBB-D669-42DD-80A4-BB61FE52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5133BE-568D-4BC8-AAAC-BDE9F5C0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E18CF-5843-4893-858B-7EF058F1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BEC4D-E681-4585-A80D-616D2601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841D27-E12E-44BB-972C-58EB9B45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ED3A3-8F9A-478A-8E47-D9D98F90E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F8D2-CEED-4A60-ABED-1EBC6B871438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FF9B2-1B78-4B92-815F-5D780E33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BCF7F-A445-44C3-9B40-2B4334D5F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B2E0-B7E7-4C6E-962A-60EA827FF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93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0E723-DBE2-408D-AA7A-EA3A761F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実際に街頭インタビューをして感じたこと</a:t>
            </a:r>
          </a:p>
        </p:txBody>
      </p:sp>
    </p:spTree>
    <p:extLst>
      <p:ext uri="{BB962C8B-B14F-4D97-AF65-F5344CB8AC3E}">
        <p14:creationId xmlns:p14="http://schemas.microsoft.com/office/powerpoint/2010/main" val="347071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なんでそんな対応だったのか考える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96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問題①　いいね　あったら使いたい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B39940-F4A3-47BB-A550-429D13EAF735}"/>
              </a:ext>
            </a:extLst>
          </p:cNvPr>
          <p:cNvSpPr txBox="1"/>
          <p:nvPr/>
        </p:nvSpPr>
        <p:spPr>
          <a:xfrm>
            <a:off x="1471127" y="2108051"/>
            <a:ext cx="32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考えられる原因は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25CEB2-7746-4CEC-8BCC-5510A45956A2}"/>
              </a:ext>
            </a:extLst>
          </p:cNvPr>
          <p:cNvSpPr txBox="1"/>
          <p:nvPr/>
        </p:nvSpPr>
        <p:spPr>
          <a:xfrm>
            <a:off x="5747655" y="2015718"/>
            <a:ext cx="5374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お互いの理解度の低さ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DB1949-87BD-435E-978C-2CA78FFE38BF}"/>
              </a:ext>
            </a:extLst>
          </p:cNvPr>
          <p:cNvSpPr txBox="1"/>
          <p:nvPr/>
        </p:nvSpPr>
        <p:spPr>
          <a:xfrm>
            <a:off x="628261" y="2795569"/>
            <a:ext cx="10935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回答者に想像させてはいけない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人間十人十色なので、同じ説明をしても同じ想像をするとは限らない</a:t>
            </a:r>
            <a:endParaRPr kumimoji="1" lang="en-US" altLang="ja-JP" sz="2800" dirty="0"/>
          </a:p>
          <a:p>
            <a:pPr lvl="1"/>
            <a:endParaRPr lang="en-US" altLang="ja-JP" sz="2800" dirty="0"/>
          </a:p>
          <a:p>
            <a:r>
              <a:rPr kumimoji="1" lang="ja-JP" altLang="en-US" sz="2800" dirty="0"/>
              <a:t>お互いの考えがミスマッチしないよう、</a:t>
            </a:r>
            <a:r>
              <a:rPr kumimoji="1" lang="ja-JP" altLang="en-US" sz="2800" dirty="0">
                <a:solidFill>
                  <a:srgbClr val="FF0000"/>
                </a:solidFill>
              </a:rPr>
              <a:t>具体的なものを見せる</a:t>
            </a:r>
            <a:r>
              <a:rPr kumimoji="1" lang="ja-JP" altLang="en-US" sz="2800" dirty="0"/>
              <a:t>べき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→紙芝居　実物　動画　</a:t>
            </a:r>
            <a:r>
              <a:rPr lang="en-US" altLang="ja-JP" sz="2800" dirty="0" err="1"/>
              <a:t>etc</a:t>
            </a:r>
            <a:r>
              <a:rPr lang="en-US" altLang="ja-JP" sz="2800" dirty="0"/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E8BACC-0C5E-472D-9BD3-B49F114343A9}"/>
              </a:ext>
            </a:extLst>
          </p:cNvPr>
          <p:cNvSpPr txBox="1"/>
          <p:nvPr/>
        </p:nvSpPr>
        <p:spPr>
          <a:xfrm>
            <a:off x="0" y="611673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ユーザーは説明よりも良いものを想像してしまう</a:t>
            </a:r>
          </a:p>
        </p:txBody>
      </p:sp>
    </p:spTree>
    <p:extLst>
      <p:ext uri="{BB962C8B-B14F-4D97-AF65-F5344CB8AC3E}">
        <p14:creationId xmlns:p14="http://schemas.microsoft.com/office/powerpoint/2010/main" val="304935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問題②　何のための質問なの？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D7A515-5168-4D2D-B816-67C4F68F3176}"/>
              </a:ext>
            </a:extLst>
          </p:cNvPr>
          <p:cNvSpPr txBox="1"/>
          <p:nvPr/>
        </p:nvSpPr>
        <p:spPr>
          <a:xfrm>
            <a:off x="838199" y="2109345"/>
            <a:ext cx="1051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自分たちも意図を知らず質問している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CCD92-037B-4D88-B9A7-59F532CE0CED}"/>
              </a:ext>
            </a:extLst>
          </p:cNvPr>
          <p:cNvSpPr txBox="1"/>
          <p:nvPr/>
        </p:nvSpPr>
        <p:spPr>
          <a:xfrm>
            <a:off x="838199" y="4283982"/>
            <a:ext cx="105155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その質問から得られる情報を予め考え</a:t>
            </a:r>
            <a:r>
              <a:rPr lang="ja-JP" altLang="en-US" sz="4000" dirty="0"/>
              <a:t>る</a:t>
            </a:r>
            <a:endParaRPr lang="en-US" altLang="ja-JP" sz="4000" dirty="0"/>
          </a:p>
          <a:p>
            <a:pPr algn="ctr"/>
            <a:r>
              <a:rPr kumimoji="1" lang="ja-JP" altLang="en-US" sz="4000" dirty="0"/>
              <a:t>質問は自分の</a:t>
            </a:r>
            <a:r>
              <a:rPr kumimoji="1" lang="ja-JP" altLang="en-US" sz="4000" dirty="0">
                <a:solidFill>
                  <a:srgbClr val="FF0000"/>
                </a:solidFill>
              </a:rPr>
              <a:t>仮説の答え合わせ</a:t>
            </a:r>
            <a:endParaRPr kumimoji="1" lang="en-US" altLang="ja-JP" sz="4000" dirty="0">
              <a:solidFill>
                <a:srgbClr val="FF0000"/>
              </a:solidFill>
            </a:endParaRPr>
          </a:p>
          <a:p>
            <a:pPr algn="ctr"/>
            <a:endParaRPr lang="en-US" altLang="ja-JP" sz="40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800" dirty="0"/>
              <a:t>あっていれば進むし、間違ってたらリトライする必要がある</a:t>
            </a:r>
            <a:endParaRPr kumimoji="1" lang="en-US" altLang="ja-JP" sz="2800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A9A568D9-EEAF-43D8-B013-5C7C7A906C8F}"/>
              </a:ext>
            </a:extLst>
          </p:cNvPr>
          <p:cNvSpPr/>
          <p:nvPr/>
        </p:nvSpPr>
        <p:spPr>
          <a:xfrm>
            <a:off x="5508169" y="2967135"/>
            <a:ext cx="1175657" cy="1156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50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戒めて再度街頭インタビューへ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11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回目のインタビューの改善点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CE23-6DCB-4904-8DE2-692A24BF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0857"/>
          </a:xfrm>
        </p:spPr>
        <p:txBody>
          <a:bodyPr/>
          <a:lstStyle/>
          <a:p>
            <a:r>
              <a:rPr kumimoji="1" lang="ja-JP" altLang="en-US" dirty="0"/>
              <a:t>まずサービスのデモを見せる</a:t>
            </a:r>
            <a:endParaRPr kumimoji="1" lang="en-US" altLang="ja-JP" dirty="0"/>
          </a:p>
          <a:p>
            <a:pPr lvl="1"/>
            <a:r>
              <a:rPr lang="ja-JP" altLang="en-US" dirty="0"/>
              <a:t>スマホの通話を使い、簡易的なデモンストレーション</a:t>
            </a:r>
            <a:endParaRPr lang="en-US" altLang="ja-JP" dirty="0"/>
          </a:p>
          <a:p>
            <a:pPr lvl="1"/>
            <a:r>
              <a:rPr kumimoji="1" lang="ja-JP" altLang="en-US" dirty="0"/>
              <a:t>スマホに話しかけてもらい、向こう側にいる相方にタイミングよく出てもらう</a:t>
            </a:r>
            <a:endParaRPr kumimoji="1" lang="en-US" altLang="ja-JP" dirty="0"/>
          </a:p>
          <a:p>
            <a:r>
              <a:rPr lang="ja-JP" altLang="en-US" dirty="0"/>
              <a:t>そのうえで質問</a:t>
            </a:r>
            <a:endParaRPr lang="en-US" altLang="ja-JP" dirty="0"/>
          </a:p>
          <a:p>
            <a:pPr lvl="1"/>
            <a:r>
              <a:rPr kumimoji="1" lang="ja-JP" altLang="en-US" dirty="0"/>
              <a:t>どう思ったか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電話の頻度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電話が来たら嬉しいか　など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7B004-05ED-4717-81C0-682CA1CA076F}"/>
              </a:ext>
            </a:extLst>
          </p:cNvPr>
          <p:cNvSpPr txBox="1"/>
          <p:nvPr/>
        </p:nvSpPr>
        <p:spPr>
          <a:xfrm>
            <a:off x="838201" y="5505061"/>
            <a:ext cx="1051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具体的なものを見せることでより使用シーンを想像しやすくする</a:t>
            </a:r>
          </a:p>
        </p:txBody>
      </p:sp>
    </p:spTree>
    <p:extLst>
      <p:ext uri="{BB962C8B-B14F-4D97-AF65-F5344CB8AC3E}">
        <p14:creationId xmlns:p14="http://schemas.microsoft.com/office/powerpoint/2010/main" val="427237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上質な回答が返ってくるのでは？！</a:t>
            </a:r>
          </a:p>
        </p:txBody>
      </p:sp>
    </p:spTree>
    <p:extLst>
      <p:ext uri="{BB962C8B-B14F-4D97-AF65-F5344CB8AC3E}">
        <p14:creationId xmlns:p14="http://schemas.microsoft.com/office/powerpoint/2010/main" val="416121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改善後の結果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CE23-6DCB-4904-8DE2-692A24BF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いらない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直球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孫じゃなくて妹と電話したい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無料なら使いたい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孫の見守りにほしい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3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？！</a:t>
            </a:r>
          </a:p>
        </p:txBody>
      </p:sp>
    </p:spTree>
    <p:extLst>
      <p:ext uri="{BB962C8B-B14F-4D97-AF65-F5344CB8AC3E}">
        <p14:creationId xmlns:p14="http://schemas.microsoft.com/office/powerpoint/2010/main" val="22358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全然違う回答の嵐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CE23-6DCB-4904-8DE2-692A24BF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467"/>
            <a:ext cx="10515600" cy="563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3200" dirty="0"/>
              <a:t>(</a:t>
            </a:r>
            <a:r>
              <a:rPr kumimoji="1" lang="ja-JP" altLang="en-US" sz="3200" dirty="0"/>
              <a:t>前回よりは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具体的なサービス紹介・体験</a:t>
            </a:r>
            <a:endParaRPr kumimoji="1" lang="en-US" altLang="ja-JP" sz="3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矢印: 下 5">
            <a:extLst>
              <a:ext uri="{FF2B5EF4-FFF2-40B4-BE49-F238E27FC236}">
                <a16:creationId xmlns:a16="http://schemas.microsoft.com/office/drawing/2014/main" id="{B5694CB9-7E61-4C2C-B089-2296592ADD27}"/>
              </a:ext>
            </a:extLst>
          </p:cNvPr>
          <p:cNvSpPr/>
          <p:nvPr/>
        </p:nvSpPr>
        <p:spPr>
          <a:xfrm>
            <a:off x="5783424" y="2501221"/>
            <a:ext cx="625151" cy="1007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8B2335-BDAD-4EC6-8F5B-05BEF0735895}"/>
              </a:ext>
            </a:extLst>
          </p:cNvPr>
          <p:cNvSpPr txBox="1"/>
          <p:nvPr/>
        </p:nvSpPr>
        <p:spPr>
          <a:xfrm>
            <a:off x="838198" y="3652364"/>
            <a:ext cx="1051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使ってる自分の姿が思い浮かぶ</a:t>
            </a:r>
            <a:endParaRPr kumimoji="1" lang="en-US" altLang="ja-JP" sz="40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83EE522-B988-4227-8A3B-B268801175D0}"/>
              </a:ext>
            </a:extLst>
          </p:cNvPr>
          <p:cNvSpPr/>
          <p:nvPr/>
        </p:nvSpPr>
        <p:spPr>
          <a:xfrm>
            <a:off x="5783424" y="4503688"/>
            <a:ext cx="625151" cy="1007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661668-8E16-4A8C-BF39-1D7EDC5EF2F0}"/>
              </a:ext>
            </a:extLst>
          </p:cNvPr>
          <p:cNvSpPr txBox="1"/>
          <p:nvPr/>
        </p:nvSpPr>
        <p:spPr>
          <a:xfrm>
            <a:off x="838198" y="5614041"/>
            <a:ext cx="1051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思ったままの具体的な意見が聞ける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54524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725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前回は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65107A9-5E7D-413D-A2D0-442123EDB2CA}"/>
              </a:ext>
            </a:extLst>
          </p:cNvPr>
          <p:cNvSpPr txBox="1">
            <a:spLocks/>
          </p:cNvSpPr>
          <p:nvPr/>
        </p:nvSpPr>
        <p:spPr>
          <a:xfrm>
            <a:off x="838200" y="2562815"/>
            <a:ext cx="10515600" cy="2244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そもそも想像ができなかったから</a:t>
            </a:r>
            <a:endParaRPr lang="en-US" altLang="ja-JP" dirty="0"/>
          </a:p>
          <a:p>
            <a:pPr algn="ctr"/>
            <a:r>
              <a:rPr lang="ja-JP" altLang="en-US" dirty="0"/>
              <a:t>適当に回答するしかなかった</a:t>
            </a:r>
            <a:r>
              <a:rPr lang="en-US" altLang="ja-JP" dirty="0"/>
              <a:t>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721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46203-3DA6-442C-A0C8-3450DEE7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このスライドを見てわかること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3531F-BFD3-48BD-AD40-57104EF7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インタビュー初心者が右往左往した話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インタビューを失敗してわかったこと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それを踏まえてどのようにインタビューすればよいのか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145195D-5BA5-4AC7-99EE-A9D389A8147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25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猛省</a:t>
            </a:r>
          </a:p>
        </p:txBody>
      </p:sp>
    </p:spTree>
    <p:extLst>
      <p:ext uri="{BB962C8B-B14F-4D97-AF65-F5344CB8AC3E}">
        <p14:creationId xmlns:p14="http://schemas.microsoft.com/office/powerpoint/2010/main" val="248569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上質な意見を聞くには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CE23-6DCB-4904-8DE2-692A24BF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820"/>
          </a:xfrm>
        </p:spPr>
        <p:txBody>
          <a:bodyPr/>
          <a:lstStyle/>
          <a:p>
            <a:r>
              <a:rPr lang="ja-JP" altLang="en-US" dirty="0"/>
              <a:t>一切想像</a:t>
            </a:r>
            <a:r>
              <a:rPr lang="en-US" altLang="ja-JP" dirty="0"/>
              <a:t>(</a:t>
            </a:r>
            <a:r>
              <a:rPr lang="ja-JP" altLang="en-US" dirty="0"/>
              <a:t>妄想</a:t>
            </a:r>
            <a:r>
              <a:rPr lang="en-US" altLang="ja-JP" dirty="0"/>
              <a:t>)</a:t>
            </a:r>
            <a:r>
              <a:rPr lang="ja-JP" altLang="en-US" dirty="0"/>
              <a:t>させないデモンストレーション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明確な意図がある質問・下準備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sz="1200" dirty="0"/>
              <a:t>清楚さ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C520633-6796-4231-A2E1-2386AE1F5521}"/>
              </a:ext>
            </a:extLst>
          </p:cNvPr>
          <p:cNvSpPr txBox="1">
            <a:spLocks/>
          </p:cNvSpPr>
          <p:nvPr/>
        </p:nvSpPr>
        <p:spPr>
          <a:xfrm>
            <a:off x="838200" y="4864358"/>
            <a:ext cx="10515600" cy="1076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dirty="0"/>
              <a:t>それでもノイズ</a:t>
            </a:r>
            <a:r>
              <a:rPr lang="en-US" altLang="ja-JP" sz="3200" dirty="0"/>
              <a:t>(</a:t>
            </a:r>
            <a:r>
              <a:rPr lang="ja-JP" altLang="en-US" sz="3200" dirty="0"/>
              <a:t>意味のない回答</a:t>
            </a:r>
            <a:r>
              <a:rPr lang="en-US" altLang="ja-JP" sz="3200" dirty="0"/>
              <a:t>)</a:t>
            </a:r>
            <a:r>
              <a:rPr lang="ja-JP" altLang="en-US" sz="3200" dirty="0"/>
              <a:t>はあるので、</a:t>
            </a:r>
            <a:endParaRPr lang="en-US" altLang="ja-JP" sz="1200" dirty="0"/>
          </a:p>
          <a:p>
            <a:pPr marL="0" indent="0" algn="ctr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回数をこなすしかない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終幕</a:t>
            </a:r>
          </a:p>
        </p:txBody>
      </p:sp>
    </p:spTree>
    <p:extLst>
      <p:ext uri="{BB962C8B-B14F-4D97-AF65-F5344CB8AC3E}">
        <p14:creationId xmlns:p14="http://schemas.microsoft.com/office/powerpoint/2010/main" val="73593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インタビューをする経緯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CE23-6DCB-4904-8DE2-692A24BF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きっかけは大学のプロジェクト実験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高齢者のためのサービスを考えたため、そのことに関してインタビューをする必要があった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どこでもよかったが、駅前の人通りが多い場所で行った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2~3</a:t>
            </a:r>
            <a:r>
              <a:rPr lang="ja-JP" altLang="en-US" dirty="0"/>
              <a:t>人組で数回やった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28347-DC1D-47F8-A6EC-136A78B1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サービス紹介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A1EBE-C6E2-46D0-93B5-5FACA031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「ただいまおかえりスピーカー」なるものを製作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TV</a:t>
            </a:r>
            <a:r>
              <a:rPr kumimoji="1" lang="ja-JP" altLang="en-US" dirty="0"/>
              <a:t>に接続してつかうテレビ電話　おばあちゃんの家と孫の家をシームレスにする　自然に会話ができるようになる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スマホ嫌いの高齢者の方が、電話と意識せずに使える電話を作ろうとした。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E54814F-1EE5-4E12-BB6F-9D11DF5100F4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人生初インタビュー</a:t>
            </a:r>
          </a:p>
        </p:txBody>
      </p:sp>
    </p:spTree>
    <p:extLst>
      <p:ext uri="{BB962C8B-B14F-4D97-AF65-F5344CB8AC3E}">
        <p14:creationId xmlns:p14="http://schemas.microsoft.com/office/powerpoint/2010/main" val="375422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インタビューの流れ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CE23-6DCB-4904-8DE2-692A24BF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歩いてる人を捕まえる</a:t>
            </a:r>
            <a:endParaRPr kumimoji="1" lang="en-US" altLang="ja-JP" dirty="0"/>
          </a:p>
          <a:p>
            <a:r>
              <a:rPr lang="ja-JP" altLang="en-US" dirty="0"/>
              <a:t>自分たちのサービスを説明</a:t>
            </a:r>
            <a:r>
              <a:rPr lang="en-US" altLang="ja-JP" dirty="0"/>
              <a:t>(</a:t>
            </a:r>
            <a:r>
              <a:rPr lang="ja-JP" altLang="en-US" dirty="0"/>
              <a:t>口答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予め用意しておいた質問をする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いかがでしたか　どう感じましたか？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スマホ持ってますか？</a:t>
            </a:r>
            <a:endParaRPr kumimoji="1" lang="en-US" altLang="ja-JP" dirty="0"/>
          </a:p>
          <a:p>
            <a:pPr lvl="1"/>
            <a:r>
              <a:rPr lang="ja-JP" altLang="en-US" dirty="0"/>
              <a:t>お孫さんとどのくらい連絡しますか？</a:t>
            </a:r>
            <a:endParaRPr lang="en-US" altLang="ja-JP" dirty="0"/>
          </a:p>
          <a:p>
            <a:r>
              <a:rPr lang="ja-JP" altLang="en-US" dirty="0"/>
              <a:t>全部口答</a:t>
            </a:r>
            <a:endParaRPr lang="en-US" altLang="ja-JP" dirty="0"/>
          </a:p>
          <a:p>
            <a:r>
              <a:rPr lang="ja-JP" altLang="en-US" dirty="0"/>
              <a:t>あとは何とか</a:t>
            </a:r>
            <a:r>
              <a:rPr lang="ja-JP" altLang="en-US" dirty="0" err="1"/>
              <a:t>なるっしょ</a:t>
            </a:r>
            <a:r>
              <a:rPr lang="ja-JP" altLang="en-US" dirty="0"/>
              <a:t>！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CE23-6DCB-4904-8DE2-692A24BF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いいね！　あったら使いたい　タダなら使いたい</a:t>
            </a:r>
            <a:br>
              <a:rPr kumimoji="1" lang="en-US" altLang="ja-JP" dirty="0"/>
            </a:br>
            <a:r>
              <a:rPr kumimoji="1" lang="ja-JP" altLang="en-US" dirty="0"/>
              <a:t>→</a:t>
            </a:r>
            <a:r>
              <a:rPr kumimoji="1" lang="ja-JP" altLang="en-US" dirty="0">
                <a:solidFill>
                  <a:srgbClr val="FF0000"/>
                </a:solidFill>
              </a:rPr>
              <a:t>リップサービス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/>
              <a:t>よくわからない　ごめんなさいね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何のための質問なの？といわれた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明確な質問には答えてもらえた</a:t>
            </a:r>
            <a:br>
              <a:rPr kumimoji="1" lang="en-US" altLang="ja-JP" dirty="0"/>
            </a:br>
            <a:r>
              <a:rPr kumimoji="1" lang="ja-JP" altLang="en-US" dirty="0"/>
              <a:t>→電話の回数とかスマホの有無とか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7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全然ダメじゃ</a:t>
            </a:r>
            <a:r>
              <a:rPr kumimoji="1" lang="ja-JP" altLang="en-US" dirty="0" err="1"/>
              <a:t>ん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46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DA82E-045C-41AB-962E-59F8488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感じたこと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1CE23-6DCB-4904-8DE2-692A24BF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街頭インタビューは重要　相手の顔を見れば、本気で言っているのかお世辞なのかわかる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歩いてる人は全然止まってくれない→体感</a:t>
            </a:r>
            <a:r>
              <a:rPr lang="en-US" altLang="ja-JP" dirty="0"/>
              <a:t>2</a:t>
            </a:r>
            <a:r>
              <a:rPr lang="ja-JP" altLang="en-US" dirty="0"/>
              <a:t>割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dirty="0"/>
              <a:t>下準備が足らな過ぎてただのやばい集団だった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 err="1"/>
              <a:t>しゃべるの</a:t>
            </a:r>
            <a:r>
              <a:rPr lang="ja-JP" altLang="en-US" dirty="0"/>
              <a:t>苦手だと鬼きつい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EF5C8C-09E5-4BC4-9DED-4A6BE6366759}"/>
              </a:ext>
            </a:extLst>
          </p:cNvPr>
          <p:cNvCxnSpPr/>
          <p:nvPr/>
        </p:nvCxnSpPr>
        <p:spPr>
          <a:xfrm>
            <a:off x="348343" y="1455576"/>
            <a:ext cx="11495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6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445</Words>
  <Application>Microsoft Office PowerPoint</Application>
  <PresentationFormat>ワイド画面</PresentationFormat>
  <Paragraphs>104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実際に街頭インタビューをして感じたこと</vt:lpstr>
      <vt:lpstr>このスライドを見てわかること</vt:lpstr>
      <vt:lpstr>インタビューをする経緯</vt:lpstr>
      <vt:lpstr>サービス紹介</vt:lpstr>
      <vt:lpstr>人生初インタビュー</vt:lpstr>
      <vt:lpstr>インタビューの流れ</vt:lpstr>
      <vt:lpstr>結果…</vt:lpstr>
      <vt:lpstr>全然ダメじゃん…</vt:lpstr>
      <vt:lpstr>感じたこと</vt:lpstr>
      <vt:lpstr>なんでそんな対応だったのか考える</vt:lpstr>
      <vt:lpstr>問題①　いいね　あったら使いたい</vt:lpstr>
      <vt:lpstr>問題②　何のための質問なの？</vt:lpstr>
      <vt:lpstr>戒めて再度街頭インタビューへ…</vt:lpstr>
      <vt:lpstr>2回目のインタビューの改善点</vt:lpstr>
      <vt:lpstr>上質な回答が返ってくるのでは？！</vt:lpstr>
      <vt:lpstr>改善後の結果</vt:lpstr>
      <vt:lpstr>？！</vt:lpstr>
      <vt:lpstr>全然違う回答の嵐</vt:lpstr>
      <vt:lpstr>前回は</vt:lpstr>
      <vt:lpstr>猛省</vt:lpstr>
      <vt:lpstr>上質な意見を聞くには</vt:lpstr>
      <vt:lpstr>終幕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実際に街頭インタビューをして感じたこと</dc:title>
  <dc:creator>田村 政樹</dc:creator>
  <cp:lastModifiedBy>田村 政樹</cp:lastModifiedBy>
  <cp:revision>16</cp:revision>
  <dcterms:created xsi:type="dcterms:W3CDTF">2020-01-06T11:50:10Z</dcterms:created>
  <dcterms:modified xsi:type="dcterms:W3CDTF">2020-01-06T12:59:30Z</dcterms:modified>
</cp:coreProperties>
</file>