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7E3DC-E112-46CA-929D-B9C7A62EA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F8D4D3-1521-495E-8FB1-EA9B46DF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459C88-7166-41E2-A20A-706322BC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24E1C1-31CE-41C7-A7C8-9CA10364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23A11-E6CC-4DE8-BDBF-6C1C6DC8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9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8211E-6B08-4BC8-AF59-4A16497E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A31749-4810-4CCD-B7D0-ECA4F9D5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4ED51-1A99-415B-9A65-D17DAB86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0072C-EE4E-48B2-8AFE-70F4AB32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3E494-822F-43C4-BCC3-012B9DF5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5E9FDA-CBBC-47C1-9CD3-C801EC711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581DD5-94EC-4B83-8990-073638CF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ED0140-7E41-4697-82F0-91596667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5E46E1-BB71-4602-9096-06DFAA86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C0767-9A3D-4873-9613-5581A19A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54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151F0-7E9A-4A51-93FB-FFD6BDF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E35B4-C975-418E-B250-FD999985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6EBB9-78D9-456A-9F9F-F6C812AC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5F10C-81D4-4AE9-85DD-9D02CFB2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5582D-C00B-4CB2-BEFB-DB08E2E4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C85F-A9F6-49CF-904E-CBBE4158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78781-745F-490D-9021-F6A0EB52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6453F-0A9F-4606-B916-F0D500B2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FBEBD-8DE5-46CD-B87F-CF55A2A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F709D-6FCA-446F-A47F-CE69295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DAF55-1F8F-4466-AB5D-AC3E1A4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D305-8BCB-4D61-B116-549E22973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3795BA-79D8-4031-A7D0-B6A17D494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AC6B0A-880E-4FFB-A324-A6E423B0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675D8-E232-484C-8A6C-34241FE7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9DD3B7-BF8B-4EFF-890F-C39631C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0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58882-C752-4219-AC56-44BA74C3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BAF6A4-76D0-4744-9D99-712FF3DA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C93175-D73D-4E16-981B-DC64D69C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4C764C-5EA8-4FD4-9935-2E94D1326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81DD39-C82A-409C-9B16-1D4AF32B0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D3C494-9260-48CA-B03A-C791A2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ED705-739B-4E7D-9FEB-E6EA1EC0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3297BA-CD64-46A7-A396-372EC9D3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A292D-888F-493C-AFFB-D59C581A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684D58-BE71-48C3-9EA8-9CE4650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290BC3-3499-49B4-9770-DC246084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C45747-5A97-4E1B-A074-FAF9BA11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AEAA47-FE03-41E6-AAD7-8F0252E6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931A1F-8406-4125-922C-C5D0E2C6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0CF52-282A-4232-A96D-6B0191D0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45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5F778-1C51-469C-84DB-CDB30C5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E0B26-0E03-4C77-BBB3-771A5C82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C423F5-692C-45AD-824D-3BF2E4C2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6D23C-E4C5-4284-BCEF-CD6FE5D2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7AAF3F-DA37-41B2-97AC-501AF752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B28CE4-D0DA-4EF6-8A85-6D52D9F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0607C-05FA-4DBF-9629-7CF3AD67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805EEA-70C7-43BE-A93F-99BC3753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B97F25-DF57-46AB-86A4-6A4DA6CC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19872-4B87-4E57-93D6-959D1E97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E7253-74BD-46B8-A85D-34DF79ED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414093-75D6-48F9-85B1-C601A651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0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AF35DA-3778-42EC-86C6-C0496340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35C5A-E38A-404B-B352-457242BB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E1970-BC9F-4AA4-A3FB-FEB50C5BF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151-8F32-4F5D-85C1-F50AE186D7D1}" type="datetimeFigureOut">
              <a:rPr kumimoji="1" lang="ja-JP" altLang="en-US" smtClean="0"/>
              <a:t>2020/1/4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95B30-289A-47EA-A6B8-BC1BEA8B0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2A3D84-E8BB-488B-AB79-85705F55D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6A5E-BB0A-4CBE-9849-D477DCD4F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2CAC8-7162-4C69-9364-F84895AE7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097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Post it </a:t>
            </a:r>
            <a:r>
              <a:rPr kumimoji="1" lang="ja-JP" altLang="en-US" dirty="0" err="1"/>
              <a:t>で</a:t>
            </a:r>
            <a:r>
              <a:rPr kumimoji="1" lang="ja-JP" altLang="en-US" dirty="0"/>
              <a:t>できる</a:t>
            </a:r>
            <a:br>
              <a:rPr kumimoji="1" lang="en-US" altLang="ja-JP" dirty="0"/>
            </a:br>
            <a:r>
              <a:rPr kumimoji="1" lang="ja-JP" altLang="en-US" dirty="0"/>
              <a:t>デザイン思考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5B6D3C-DC4C-4128-B3B3-BEDE4673C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697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4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5003-D1A2-4FEE-8B2B-30C1EF91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03B553-1996-482C-B5C3-53AA88CB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ここでやったものはあくまで一例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多くの場合、ホワイトボード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つ分ぐらいに規模が大きくなる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これで終わりではなく、じゃあこれが本当に必要とされているのかを検証する必要がある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深掘りしすぎない　本来の目的を見失ってしまう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4C1CD37-D121-4616-B687-C88DBB61DB5B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5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8631C-258D-4FEB-9F3B-06F003C0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おしまい</a:t>
            </a:r>
          </a:p>
        </p:txBody>
      </p:sp>
    </p:spTree>
    <p:extLst>
      <p:ext uri="{BB962C8B-B14F-4D97-AF65-F5344CB8AC3E}">
        <p14:creationId xmlns:p14="http://schemas.microsoft.com/office/powerpoint/2010/main" val="593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97608-5947-42A4-80C2-6E6F2E4E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そもそもデザイン思考って？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2961-5B1F-4255-A453-69F63858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文字通り“デザイン”を“</a:t>
            </a:r>
            <a:r>
              <a:rPr lang="ja-JP" altLang="en-US" dirty="0"/>
              <a:t>思考</a:t>
            </a:r>
            <a:r>
              <a:rPr kumimoji="1" lang="ja-JP" altLang="en-US" dirty="0"/>
              <a:t>”すること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09A8F-FAC0-47BA-BD6A-20CD3948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49551"/>
          </a:xfrm>
        </p:spPr>
        <p:txBody>
          <a:bodyPr/>
          <a:lstStyle/>
          <a:p>
            <a:r>
              <a:rPr kumimoji="1" lang="ja-JP" altLang="en-US" dirty="0"/>
              <a:t>物やサービスの在り方や形を考えること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何が必要で何が必要でないのかが見えてくる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ビジネスモデルを考えるものではない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KJ</a:t>
            </a:r>
            <a:r>
              <a:rPr lang="ja-JP" altLang="en-US" dirty="0"/>
              <a:t>法やブレストとは違う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4F0EFF-7D9C-4B8A-B2AF-C5B6AA180051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C1C2BDD-4234-44CD-9634-07F946656300}"/>
              </a:ext>
            </a:extLst>
          </p:cNvPr>
          <p:cNvSpPr txBox="1">
            <a:spLocks/>
          </p:cNvSpPr>
          <p:nvPr/>
        </p:nvSpPr>
        <p:spPr>
          <a:xfrm>
            <a:off x="9087775" y="6405239"/>
            <a:ext cx="3181165" cy="452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KJ</a:t>
            </a:r>
            <a:r>
              <a:rPr lang="ja-JP" altLang="en-US" sz="1600" dirty="0"/>
              <a:t>＝川喜多二郎の略</a:t>
            </a:r>
            <a:br>
              <a:rPr lang="en-US" altLang="ja-JP" sz="1600" dirty="0"/>
            </a:br>
            <a:r>
              <a:rPr lang="ja-JP" altLang="en-US" sz="1600" dirty="0"/>
              <a:t>ブレスト＝ブレインストーミング</a:t>
            </a:r>
          </a:p>
        </p:txBody>
      </p:sp>
    </p:spTree>
    <p:extLst>
      <p:ext uri="{BB962C8B-B14F-4D97-AF65-F5344CB8AC3E}">
        <p14:creationId xmlns:p14="http://schemas.microsoft.com/office/powerpoint/2010/main" val="31772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D9170-489B-4E4D-8202-83235ACC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デザイン思考をすることで分かること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E1692-042D-4CCC-A72A-56A69AB6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761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dirty="0"/>
              <a:t>問題解決の形・方法</a:t>
            </a:r>
            <a:endParaRPr kumimoji="1" lang="en-US" altLang="ja-JP" sz="4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D96264-60DF-4F7F-9435-0C4C407D88EE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1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D9170-489B-4E4D-8202-83235ACC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やるのに必要なもの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E1692-042D-4CCC-A72A-56A69AB6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213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大きめのポストイット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付箋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ポストイットを貼ってもいい壁　ホワイトボード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大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ペン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出来れば考え方の違う人　数名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少なくとも</a:t>
            </a:r>
            <a:r>
              <a:rPr lang="en-US" altLang="ja-JP" dirty="0"/>
              <a:t>2</a:t>
            </a:r>
            <a:r>
              <a:rPr lang="ja-JP" altLang="en-US" dirty="0"/>
              <a:t>人以上でやることをおすすめ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D96264-60DF-4F7F-9435-0C4C407D88EE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872985C-2D5C-453F-BC04-A6650EF2A226}"/>
              </a:ext>
            </a:extLst>
          </p:cNvPr>
          <p:cNvSpPr txBox="1">
            <a:spLocks/>
          </p:cNvSpPr>
          <p:nvPr/>
        </p:nvSpPr>
        <p:spPr>
          <a:xfrm>
            <a:off x="8771139" y="6492875"/>
            <a:ext cx="3420862" cy="38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あと自由な発想と否定しない心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074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47F7D-A529-4D6A-8741-173FF733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93" y="2766218"/>
            <a:ext cx="786414" cy="1325563"/>
          </a:xfrm>
        </p:spPr>
        <p:txBody>
          <a:bodyPr/>
          <a:lstStyle/>
          <a:p>
            <a:r>
              <a:rPr kumimoji="1" lang="ja-JP" altLang="en-US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21168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C57A8-6D88-4B79-99F4-1ADA5D04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テーマ：</a:t>
            </a:r>
            <a:r>
              <a:rPr kumimoji="1" lang="ja-JP" altLang="en-US" dirty="0"/>
              <a:t>空港の安全を高める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221702E-8EBA-431F-9190-07414C28AE2D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E4EFF8F0-B533-40A1-9985-E8386CFD11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6885" cy="110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5549D0-7B38-4803-9164-6BB657CE3786}"/>
              </a:ext>
            </a:extLst>
          </p:cNvPr>
          <p:cNvSpPr/>
          <p:nvPr/>
        </p:nvSpPr>
        <p:spPr>
          <a:xfrm>
            <a:off x="4915269" y="1602228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空港の安全を高める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4CFA45-2A3E-4FD3-AC8C-517A43AE7ACC}"/>
              </a:ext>
            </a:extLst>
          </p:cNvPr>
          <p:cNvSpPr/>
          <p:nvPr/>
        </p:nvSpPr>
        <p:spPr>
          <a:xfrm>
            <a:off x="1380475" y="2747763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そもそも犯罪が起きないようにする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962BB3-6B31-455A-B0B3-1DF50A03B441}"/>
              </a:ext>
            </a:extLst>
          </p:cNvPr>
          <p:cNvSpPr/>
          <p:nvPr/>
        </p:nvSpPr>
        <p:spPr>
          <a:xfrm>
            <a:off x="4915269" y="2758798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犯罪が起きた際に</a:t>
            </a:r>
            <a:endParaRPr kumimoji="1" lang="en-US" altLang="ja-JP" dirty="0"/>
          </a:p>
          <a:p>
            <a:pPr algn="ctr"/>
            <a:r>
              <a:rPr lang="ja-JP" altLang="en-US" dirty="0"/>
              <a:t>素早く対処する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861A97-008D-4E4A-A294-46197E9EC79C}"/>
              </a:ext>
            </a:extLst>
          </p:cNvPr>
          <p:cNvSpPr/>
          <p:nvPr/>
        </p:nvSpPr>
        <p:spPr>
          <a:xfrm>
            <a:off x="8450063" y="2758798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お客さんの安全意識を高める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DC071C-3164-49C0-B3D8-484521795C9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561205" y="2427851"/>
            <a:ext cx="3534794" cy="3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EC369F-F720-41E9-8288-775C3FC8970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5999" y="2427851"/>
            <a:ext cx="0" cy="3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3F325B0-D946-4682-8309-64489C1213A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9" y="2427851"/>
            <a:ext cx="3534794" cy="3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44E7CE2-35F3-489F-8C53-F0CE7964B3EC}"/>
              </a:ext>
            </a:extLst>
          </p:cNvPr>
          <p:cNvSpPr/>
          <p:nvPr/>
        </p:nvSpPr>
        <p:spPr>
          <a:xfrm>
            <a:off x="4915269" y="4399008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高速移動できる乗り物を作る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C3A1AB-06CB-4623-97EF-28B03B494659}"/>
              </a:ext>
            </a:extLst>
          </p:cNvPr>
          <p:cNvSpPr/>
          <p:nvPr/>
        </p:nvSpPr>
        <p:spPr>
          <a:xfrm>
            <a:off x="1968253" y="4410044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監視を増やす</a:t>
            </a:r>
            <a:endParaRPr kumimoji="1" lang="en-US" altLang="ja-JP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40AC35-65FE-404A-A25E-5BC806C74673}"/>
              </a:ext>
            </a:extLst>
          </p:cNvPr>
          <p:cNvSpPr/>
          <p:nvPr/>
        </p:nvSpPr>
        <p:spPr>
          <a:xfrm>
            <a:off x="7867094" y="4410044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誰でも対応できるようにする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8C8A275-78F7-4EFB-A9FE-18ADA5FD3E37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6095999" y="5224631"/>
            <a:ext cx="0" cy="6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A7666C-D76A-437D-BB49-774BA8674A13}"/>
              </a:ext>
            </a:extLst>
          </p:cNvPr>
          <p:cNvSpPr/>
          <p:nvPr/>
        </p:nvSpPr>
        <p:spPr>
          <a:xfrm>
            <a:off x="4915269" y="5868140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車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88A8987-8BA2-495E-85FF-A3774AF72CC8}"/>
              </a:ext>
            </a:extLst>
          </p:cNvPr>
          <p:cNvSpPr/>
          <p:nvPr/>
        </p:nvSpPr>
        <p:spPr>
          <a:xfrm>
            <a:off x="7862285" y="5868139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自転車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208FEA3-6CBD-4DEF-AFAB-43C2AFF2A608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6095999" y="5224631"/>
            <a:ext cx="2947016" cy="64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17A804A-BA4E-4896-B463-0BC46D6AC164}"/>
              </a:ext>
            </a:extLst>
          </p:cNvPr>
          <p:cNvSpPr/>
          <p:nvPr/>
        </p:nvSpPr>
        <p:spPr>
          <a:xfrm>
            <a:off x="1968253" y="5868138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セグウェイ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906D164-A36E-4DE6-A9DA-3023534C5EFA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flipH="1">
            <a:off x="3148983" y="5224631"/>
            <a:ext cx="2947016" cy="6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ABFBCAD-6064-488A-8C03-7A41FD86B2A7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3148983" y="3584421"/>
            <a:ext cx="2947016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794C0BE-3E70-4C0A-99FD-D6673D224B73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095999" y="3584421"/>
            <a:ext cx="0" cy="8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84613A9-9514-43B5-BE62-6120DBB0AE5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5999" y="3584421"/>
            <a:ext cx="2951825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63E6FB-684C-4305-8A3C-37B1EB3DBA8D}"/>
              </a:ext>
            </a:extLst>
          </p:cNvPr>
          <p:cNvSpPr txBox="1"/>
          <p:nvPr/>
        </p:nvSpPr>
        <p:spPr>
          <a:xfrm>
            <a:off x="7498300" y="2302461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安全性を高めるとは？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F85FCD8-E481-4026-8CCD-96B2232E4D7C}"/>
              </a:ext>
            </a:extLst>
          </p:cNvPr>
          <p:cNvSpPr txBox="1"/>
          <p:nvPr/>
        </p:nvSpPr>
        <p:spPr>
          <a:xfrm>
            <a:off x="8352776" y="3903624"/>
            <a:ext cx="37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どうやって素早く対処するの？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2B7ACD-0F29-444F-94B0-E443CF13330F}"/>
              </a:ext>
            </a:extLst>
          </p:cNvPr>
          <p:cNvSpPr txBox="1"/>
          <p:nvPr/>
        </p:nvSpPr>
        <p:spPr>
          <a:xfrm>
            <a:off x="8352776" y="5377316"/>
            <a:ext cx="37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高速移動できる乗り物ってなに？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16870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4EFF8F0-B533-40A1-9985-E8386CFD11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6885" cy="110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5549D0-7B38-4803-9164-6BB657CE3786}"/>
              </a:ext>
            </a:extLst>
          </p:cNvPr>
          <p:cNvSpPr/>
          <p:nvPr/>
        </p:nvSpPr>
        <p:spPr>
          <a:xfrm>
            <a:off x="4808737" y="101901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空港の安全を高める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44CFA45-2A3E-4FD3-AC8C-517A43AE7ACC}"/>
              </a:ext>
            </a:extLst>
          </p:cNvPr>
          <p:cNvSpPr/>
          <p:nvPr/>
        </p:nvSpPr>
        <p:spPr>
          <a:xfrm>
            <a:off x="1273943" y="1247436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そもそも犯罪が起きないようにする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962BB3-6B31-455A-B0B3-1DF50A03B441}"/>
              </a:ext>
            </a:extLst>
          </p:cNvPr>
          <p:cNvSpPr/>
          <p:nvPr/>
        </p:nvSpPr>
        <p:spPr>
          <a:xfrm>
            <a:off x="4808737" y="1258471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犯罪が起きた際に</a:t>
            </a:r>
            <a:endParaRPr kumimoji="1" lang="en-US" altLang="ja-JP" dirty="0"/>
          </a:p>
          <a:p>
            <a:pPr algn="ctr"/>
            <a:r>
              <a:rPr lang="ja-JP" altLang="en-US" dirty="0"/>
              <a:t>素早く対処する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861A97-008D-4E4A-A294-46197E9EC79C}"/>
              </a:ext>
            </a:extLst>
          </p:cNvPr>
          <p:cNvSpPr/>
          <p:nvPr/>
        </p:nvSpPr>
        <p:spPr>
          <a:xfrm>
            <a:off x="8343531" y="1258471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お客さんの安全意識を高める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DC071C-3164-49C0-B3D8-484521795C9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54673" y="927524"/>
            <a:ext cx="3534794" cy="3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0EC369F-F720-41E9-8288-775C3FC8970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89467" y="927524"/>
            <a:ext cx="0" cy="3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3F325B0-D946-4682-8309-64489C1213A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989467" y="927524"/>
            <a:ext cx="3534794" cy="33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44E7CE2-35F3-489F-8C53-F0CE7964B3EC}"/>
              </a:ext>
            </a:extLst>
          </p:cNvPr>
          <p:cNvSpPr/>
          <p:nvPr/>
        </p:nvSpPr>
        <p:spPr>
          <a:xfrm>
            <a:off x="4808737" y="2898681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高速移動できる乗り物を作る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C3A1AB-06CB-4623-97EF-28B03B494659}"/>
              </a:ext>
            </a:extLst>
          </p:cNvPr>
          <p:cNvSpPr/>
          <p:nvPr/>
        </p:nvSpPr>
        <p:spPr>
          <a:xfrm>
            <a:off x="1861721" y="2909717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監視を増やす</a:t>
            </a:r>
            <a:endParaRPr kumimoji="1" lang="en-US" altLang="ja-JP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640AC35-65FE-404A-A25E-5BC806C74673}"/>
              </a:ext>
            </a:extLst>
          </p:cNvPr>
          <p:cNvSpPr/>
          <p:nvPr/>
        </p:nvSpPr>
        <p:spPr>
          <a:xfrm>
            <a:off x="7760562" y="2909717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誰でも対応できるようにする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8C8A275-78F7-4EFB-A9FE-18ADA5FD3E37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9467" y="3724304"/>
            <a:ext cx="0" cy="6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5A7666C-D76A-437D-BB49-774BA8674A13}"/>
              </a:ext>
            </a:extLst>
          </p:cNvPr>
          <p:cNvSpPr/>
          <p:nvPr/>
        </p:nvSpPr>
        <p:spPr>
          <a:xfrm>
            <a:off x="4808737" y="4367813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車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88A8987-8BA2-495E-85FF-A3774AF72CC8}"/>
              </a:ext>
            </a:extLst>
          </p:cNvPr>
          <p:cNvSpPr/>
          <p:nvPr/>
        </p:nvSpPr>
        <p:spPr>
          <a:xfrm>
            <a:off x="7755753" y="4367812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自転車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208FEA3-6CBD-4DEF-AFAB-43C2AFF2A608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5989467" y="3724304"/>
            <a:ext cx="2947016" cy="64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17A804A-BA4E-4896-B463-0BC46D6AC164}"/>
              </a:ext>
            </a:extLst>
          </p:cNvPr>
          <p:cNvSpPr/>
          <p:nvPr/>
        </p:nvSpPr>
        <p:spPr>
          <a:xfrm>
            <a:off x="1861721" y="4367811"/>
            <a:ext cx="2361460" cy="825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セグウェイ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906D164-A36E-4DE6-A9DA-3023534C5EFA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flipH="1">
            <a:off x="3042451" y="3724304"/>
            <a:ext cx="2947016" cy="64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ABFBCAD-6064-488A-8C03-7A41FD86B2A7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3042451" y="2084094"/>
            <a:ext cx="2947016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794C0BE-3E70-4C0A-99FD-D6673D224B73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5989467" y="2084094"/>
            <a:ext cx="0" cy="8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84613A9-9514-43B5-BE62-6120DBB0AE5A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989467" y="2084094"/>
            <a:ext cx="2951825" cy="82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63E6FB-684C-4305-8A3C-37B1EB3DBA8D}"/>
              </a:ext>
            </a:extLst>
          </p:cNvPr>
          <p:cNvSpPr txBox="1"/>
          <p:nvPr/>
        </p:nvSpPr>
        <p:spPr>
          <a:xfrm>
            <a:off x="7391768" y="80213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安全性を高めるとは？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F85FCD8-E481-4026-8CCD-96B2232E4D7C}"/>
              </a:ext>
            </a:extLst>
          </p:cNvPr>
          <p:cNvSpPr txBox="1"/>
          <p:nvPr/>
        </p:nvSpPr>
        <p:spPr>
          <a:xfrm>
            <a:off x="8246244" y="2403297"/>
            <a:ext cx="37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どうやって素早く対処するの？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2B7ACD-0F29-444F-94B0-E443CF13330F}"/>
              </a:ext>
            </a:extLst>
          </p:cNvPr>
          <p:cNvSpPr txBox="1"/>
          <p:nvPr/>
        </p:nvSpPr>
        <p:spPr>
          <a:xfrm>
            <a:off x="8246244" y="3876989"/>
            <a:ext cx="37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高速移動できる乗り物ってなに？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BF97C932-3D11-411D-BB66-DE55AB3FDD30}"/>
              </a:ext>
            </a:extLst>
          </p:cNvPr>
          <p:cNvSpPr/>
          <p:nvPr/>
        </p:nvSpPr>
        <p:spPr>
          <a:xfrm>
            <a:off x="5869248" y="915310"/>
            <a:ext cx="287044" cy="3693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3ACC010B-C506-4814-A6E8-691A006D364F}"/>
              </a:ext>
            </a:extLst>
          </p:cNvPr>
          <p:cNvSpPr/>
          <p:nvPr/>
        </p:nvSpPr>
        <p:spPr>
          <a:xfrm>
            <a:off x="5869248" y="2084091"/>
            <a:ext cx="287044" cy="8256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1A17C4CD-8DD0-48DA-9CBF-6572B81CC840}"/>
              </a:ext>
            </a:extLst>
          </p:cNvPr>
          <p:cNvSpPr/>
          <p:nvPr/>
        </p:nvSpPr>
        <p:spPr>
          <a:xfrm rot="4684056">
            <a:off x="4368956" y="2535806"/>
            <a:ext cx="287044" cy="30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6A8743-3550-434E-8AE4-41E23B988B84}"/>
              </a:ext>
            </a:extLst>
          </p:cNvPr>
          <p:cNvSpPr txBox="1"/>
          <p:nvPr/>
        </p:nvSpPr>
        <p:spPr>
          <a:xfrm>
            <a:off x="794920" y="5350681"/>
            <a:ext cx="10602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警備員が空港内を安全に高速移動できる</a:t>
            </a:r>
            <a:endParaRPr lang="en-US" altLang="ja-JP" sz="3200" dirty="0"/>
          </a:p>
          <a:p>
            <a:pPr algn="ctr"/>
            <a:r>
              <a:rPr lang="ja-JP" altLang="en-US" sz="3200" dirty="0"/>
              <a:t>セグウェイみたいな乗り物を作ったら</a:t>
            </a:r>
            <a:endParaRPr lang="en-US" altLang="ja-JP" sz="3200" dirty="0"/>
          </a:p>
          <a:p>
            <a:pPr algn="ctr"/>
            <a:r>
              <a:rPr lang="ja-JP" altLang="en-US" sz="3200" dirty="0"/>
              <a:t>空港の安全が高まるのでは？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2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BCF5-FFC5-48BA-A871-26EA018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デザイン思考の考え方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71C9A-0584-4259-B321-94AC64EB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695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解決したい問題やテーマ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AAEECE9-E5F6-47BB-9463-DBF4FD26960B}"/>
              </a:ext>
            </a:extLst>
          </p:cNvPr>
          <p:cNvCxnSpPr/>
          <p:nvPr/>
        </p:nvCxnSpPr>
        <p:spPr>
          <a:xfrm>
            <a:off x="352147" y="1433236"/>
            <a:ext cx="11487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932CD2D-3D44-4BB7-A03E-CB4D0FBD1CA6}"/>
              </a:ext>
            </a:extLst>
          </p:cNvPr>
          <p:cNvSpPr txBox="1">
            <a:spLocks/>
          </p:cNvSpPr>
          <p:nvPr/>
        </p:nvSpPr>
        <p:spPr>
          <a:xfrm>
            <a:off x="838200" y="2670483"/>
            <a:ext cx="10515600" cy="5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どうすれば解決できるのか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DB0F5F3-BB4D-436B-94BB-F358F29CD0AB}"/>
              </a:ext>
            </a:extLst>
          </p:cNvPr>
          <p:cNvSpPr txBox="1">
            <a:spLocks/>
          </p:cNvSpPr>
          <p:nvPr/>
        </p:nvSpPr>
        <p:spPr>
          <a:xfrm>
            <a:off x="838199" y="3515341"/>
            <a:ext cx="10515600" cy="5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それを実現するには何をすればよいのか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2C1CC3-5A36-42CE-B9E3-9B8B05B6C038}"/>
              </a:ext>
            </a:extLst>
          </p:cNvPr>
          <p:cNvSpPr txBox="1">
            <a:spLocks/>
          </p:cNvSpPr>
          <p:nvPr/>
        </p:nvSpPr>
        <p:spPr>
          <a:xfrm>
            <a:off x="838199" y="4360199"/>
            <a:ext cx="10515600" cy="5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実現するには何が必要なのか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9FCC5EC-638E-4B84-88F2-7B2CB58DACC9}"/>
              </a:ext>
            </a:extLst>
          </p:cNvPr>
          <p:cNvSpPr txBox="1">
            <a:spLocks/>
          </p:cNvSpPr>
          <p:nvPr/>
        </p:nvSpPr>
        <p:spPr>
          <a:xfrm>
            <a:off x="838199" y="5693329"/>
            <a:ext cx="10515600" cy="5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/>
              <a:t>問題の解決方法が具体的にわかる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6CFF1AE9-503C-4EFF-9673-1FBA3B087A9E}"/>
              </a:ext>
            </a:extLst>
          </p:cNvPr>
          <p:cNvSpPr/>
          <p:nvPr/>
        </p:nvSpPr>
        <p:spPr>
          <a:xfrm>
            <a:off x="5869618" y="2281561"/>
            <a:ext cx="452762" cy="388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40B24BDD-4FBF-43F9-B73B-12AE2953BB5A}"/>
              </a:ext>
            </a:extLst>
          </p:cNvPr>
          <p:cNvSpPr/>
          <p:nvPr/>
        </p:nvSpPr>
        <p:spPr>
          <a:xfrm>
            <a:off x="5869618" y="3126419"/>
            <a:ext cx="452762" cy="388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5C265793-BB0F-4B65-8185-5BE6C093DE18}"/>
              </a:ext>
            </a:extLst>
          </p:cNvPr>
          <p:cNvSpPr/>
          <p:nvPr/>
        </p:nvSpPr>
        <p:spPr>
          <a:xfrm>
            <a:off x="5869618" y="3971277"/>
            <a:ext cx="452762" cy="388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31818F0-7866-475C-B6D7-5DCDF1DAA1CC}"/>
              </a:ext>
            </a:extLst>
          </p:cNvPr>
          <p:cNvSpPr/>
          <p:nvPr/>
        </p:nvSpPr>
        <p:spPr>
          <a:xfrm>
            <a:off x="5869618" y="4827633"/>
            <a:ext cx="452762" cy="769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359</Words>
  <Application>Microsoft Office PowerPoint</Application>
  <PresentationFormat>ワイド画面</PresentationFormat>
  <Paragraphs>73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Post it でできる デザイン思考</vt:lpstr>
      <vt:lpstr>そもそもデザイン思考って？</vt:lpstr>
      <vt:lpstr>文字通り“デザイン”を“思考”すること</vt:lpstr>
      <vt:lpstr>デザイン思考をすることで分かること</vt:lpstr>
      <vt:lpstr>やるのに必要なもの</vt:lpstr>
      <vt:lpstr>例</vt:lpstr>
      <vt:lpstr>テーマ：空港の安全を高める</vt:lpstr>
      <vt:lpstr>PowerPoint プレゼンテーション</vt:lpstr>
      <vt:lpstr>デザイン思考の考え方</vt:lpstr>
      <vt:lpstr>注意点</vt:lpstr>
      <vt:lpstr>おしまい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it でできる デザイン思考</dc:title>
  <dc:creator>田村 政樹</dc:creator>
  <cp:lastModifiedBy>田村 政樹</cp:lastModifiedBy>
  <cp:revision>22</cp:revision>
  <dcterms:created xsi:type="dcterms:W3CDTF">2020-01-04T09:17:01Z</dcterms:created>
  <dcterms:modified xsi:type="dcterms:W3CDTF">2020-01-04T11:10:52Z</dcterms:modified>
</cp:coreProperties>
</file>