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49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74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721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97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03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10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798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7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95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30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07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18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47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43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20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6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53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EE1368-1D01-46CE-8ED9-F2F8CAAE040D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C7BB94-3E1B-4CB7-BE43-C5FA5B030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87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DF5C3-79C8-4216-94CC-2A54CAEB3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人はなぜ</a:t>
            </a:r>
            <a:r>
              <a:rPr lang="ja-JP" altLang="en-US" dirty="0"/>
              <a:t>無料で</a:t>
            </a:r>
            <a:br>
              <a:rPr lang="en-US" altLang="ja-JP" dirty="0"/>
            </a:br>
            <a:r>
              <a:rPr lang="ja-JP" altLang="en-US" dirty="0"/>
              <a:t>情報を提供するのか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FD5727-D936-4145-8FA4-F7E939C5B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218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232</TotalTime>
  <Words>5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Calisto MT</vt:lpstr>
      <vt:lpstr>Trebuchet MS</vt:lpstr>
      <vt:lpstr>Wingdings 2</vt:lpstr>
      <vt:lpstr>石版</vt:lpstr>
      <vt:lpstr>人はなぜ無料で 情報を提供するのか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人はなぜ無料で 情報を提供するのか</dc:title>
  <dc:creator>田村 政樹</dc:creator>
  <cp:lastModifiedBy>田村 政樹</cp:lastModifiedBy>
  <cp:revision>1</cp:revision>
  <dcterms:created xsi:type="dcterms:W3CDTF">2019-12-26T08:34:46Z</dcterms:created>
  <dcterms:modified xsi:type="dcterms:W3CDTF">2019-12-26T12:27:35Z</dcterms:modified>
</cp:coreProperties>
</file>