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75de44c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75de44c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7e4f7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7e4f7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7e4f7c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a7e4f7c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75de44c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75de44c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75de44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75de44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75de44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a75de44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75de44c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75de44c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a75de44c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a75de44c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75de44c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75de44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75de44c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75de44c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75de44c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75de44c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7175" y="744575"/>
            <a:ext cx="8575200" cy="24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スタートアップウィークエンド</a:t>
            </a:r>
            <a:br>
              <a:rPr lang="ja" sz="3600"/>
            </a:br>
            <a:r>
              <a:rPr lang="ja" sz="3600"/>
              <a:t>ってなんやねん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40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結論…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871000" y="1312550"/>
            <a:ext cx="3402000" cy="1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0"/>
              <a:t>たのしい</a:t>
            </a:r>
            <a:endParaRPr sz="6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22"/>
          <p:cNvCxnSpPr/>
          <p:nvPr/>
        </p:nvCxnSpPr>
        <p:spPr>
          <a:xfrm>
            <a:off x="311700" y="1099125"/>
            <a:ext cx="8120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73100" y="3275950"/>
            <a:ext cx="8359200" cy="17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でもあらかじめ何かしらアクションを起こしていないと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何もできずにじたばたして終わる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自分のやりたいことが見つけられた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直近のSW東京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・Startup Weekend Tokyo Foodtech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ごはんや食べ物についてのSW 12/13(金)~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・Startup Weekend Tokyo GreenTech 3rd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400"/>
              <a:t>持続可能な社会についてのSW 1/17(金)~</a:t>
            </a:r>
            <a:endParaRPr sz="2400"/>
          </a:p>
        </p:txBody>
      </p:sp>
      <p:cxnSp>
        <p:nvCxnSpPr>
          <p:cNvPr id="144" name="Google Shape;144;p23"/>
          <p:cNvCxnSpPr/>
          <p:nvPr/>
        </p:nvCxnSpPr>
        <p:spPr>
          <a:xfrm>
            <a:off x="311700" y="1099125"/>
            <a:ext cx="8120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2186925" y="2285400"/>
            <a:ext cx="44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ぜひ一緒に行きましょう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お品書き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１. SWって？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２. なんでSWに参加するの？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３. なぜSWが必要なの？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４. SWに向けて何を準備すればいい？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５. SWの流れ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400"/>
              <a:t>６.実体験</a:t>
            </a:r>
            <a:endParaRPr sz="2400"/>
          </a:p>
        </p:txBody>
      </p:sp>
      <p:cxnSp>
        <p:nvCxnSpPr>
          <p:cNvPr id="62" name="Google Shape;62;p14"/>
          <p:cNvCxnSpPr/>
          <p:nvPr/>
        </p:nvCxnSpPr>
        <p:spPr>
          <a:xfrm>
            <a:off x="311700" y="1099125"/>
            <a:ext cx="8120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スタートアップウィークエンドとは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462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・意味はそのまま週末起業体験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・金曜夜から日曜夜までの54時間だけ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・知らん人とチームを組んでサービス開発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400"/>
              <a:t>・中にはこのイベントから起業した人も</a:t>
            </a:r>
            <a:endParaRPr sz="2400"/>
          </a:p>
        </p:txBody>
      </p:sp>
      <p:cxnSp>
        <p:nvCxnSpPr>
          <p:cNvPr id="69" name="Google Shape;69;p15"/>
          <p:cNvCxnSpPr/>
          <p:nvPr/>
        </p:nvCxnSpPr>
        <p:spPr>
          <a:xfrm>
            <a:off x="311700" y="1099125"/>
            <a:ext cx="8120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なんで今スタートアップウィークエンドの話？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2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・実際の開発現場に近しい空間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・webサービス開発そのもののイメージをつかむのに良し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・様々な人に出会え、良い刺激になる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・起業家や社長の人から話を聞ける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400"/>
              <a:t>・たのしい</a:t>
            </a:r>
            <a:endParaRPr sz="2400"/>
          </a:p>
        </p:txBody>
      </p:sp>
      <p:cxnSp>
        <p:nvCxnSpPr>
          <p:cNvPr id="76" name="Google Shape;76;p16"/>
          <p:cNvCxnSpPr/>
          <p:nvPr/>
        </p:nvCxnSpPr>
        <p:spPr>
          <a:xfrm>
            <a:off x="311700" y="1077800"/>
            <a:ext cx="8120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SWに向けて何をすればいい？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・他人としゃべれるようになろう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・プロトタイピングツールを使えるようになろう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・自分の能力を把握して相手に伝えられるようにしよう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・自分の意見が言えるようになろう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400"/>
              <a:t>・下請けにはならないようにしよう</a:t>
            </a:r>
            <a:endParaRPr sz="2400"/>
          </a:p>
        </p:txBody>
      </p:sp>
      <p:cxnSp>
        <p:nvCxnSpPr>
          <p:cNvPr id="83" name="Google Shape;83;p17"/>
          <p:cNvCxnSpPr/>
          <p:nvPr/>
        </p:nvCxnSpPr>
        <p:spPr>
          <a:xfrm>
            <a:off x="311700" y="1099125"/>
            <a:ext cx="8120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53325" y="1680750"/>
            <a:ext cx="1782000" cy="17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ウィークエンドに参加する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1835325" y="2438400"/>
            <a:ext cx="7044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2539725" y="1680750"/>
            <a:ext cx="1782000" cy="17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リアルなサービス開発の現場を体験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4321725" y="2438400"/>
            <a:ext cx="7044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026125" y="1680750"/>
            <a:ext cx="1782000" cy="17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やりたいことが見つかる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800150" y="528150"/>
            <a:ext cx="2977500" cy="1152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 rot="10800000">
            <a:off x="629525" y="3462750"/>
            <a:ext cx="3137400" cy="1152600"/>
          </a:xfrm>
          <a:prstGeom prst="curvedDownArrow">
            <a:avLst>
              <a:gd fmla="val 25596" name="adj1"/>
              <a:gd fmla="val 44761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7362000" y="1680750"/>
            <a:ext cx="1782000" cy="17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神になる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6808125" y="2438400"/>
            <a:ext cx="5538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ウィークエンドの流れ</a:t>
            </a:r>
            <a:endParaRPr/>
          </a:p>
        </p:txBody>
      </p:sp>
      <p:cxnSp>
        <p:nvCxnSpPr>
          <p:cNvPr id="102" name="Google Shape;102;p19"/>
          <p:cNvCxnSpPr/>
          <p:nvPr/>
        </p:nvCxnSpPr>
        <p:spPr>
          <a:xfrm>
            <a:off x="311700" y="1099125"/>
            <a:ext cx="8120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9"/>
          <p:cNvSpPr/>
          <p:nvPr/>
        </p:nvSpPr>
        <p:spPr>
          <a:xfrm>
            <a:off x="311700" y="1397925"/>
            <a:ext cx="1579200" cy="138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60秒</a:t>
            </a:r>
            <a:r>
              <a:rPr lang="ja"/>
              <a:t>ピッチ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890900" y="1920825"/>
            <a:ext cx="6828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573700" y="1397925"/>
            <a:ext cx="1579200" cy="138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気になったチームに</a:t>
            </a:r>
            <a:br>
              <a:rPr lang="ja"/>
            </a:br>
            <a:r>
              <a:rPr lang="ja"/>
              <a:t>参加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4152900" y="1920825"/>
            <a:ext cx="6828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4835700" y="1397925"/>
            <a:ext cx="1579200" cy="138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54</a:t>
            </a:r>
            <a:r>
              <a:rPr lang="ja"/>
              <a:t>時間の地獄が始まる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 rot="2193256">
            <a:off x="6261278" y="2411098"/>
            <a:ext cx="664390" cy="3414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6754975" y="2262225"/>
            <a:ext cx="2123400" cy="184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仮説検証</a:t>
            </a:r>
            <a:br>
              <a:rPr lang="ja"/>
            </a:br>
            <a:r>
              <a:rPr lang="ja"/>
              <a:t>サービス開発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4835700" y="3300400"/>
            <a:ext cx="1579200" cy="138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青春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rot="8735965">
            <a:off x="6261345" y="3464665"/>
            <a:ext cx="664277" cy="34141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573700" y="3300400"/>
            <a:ext cx="1579200" cy="138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全体発表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 rot="10800000">
            <a:off x="4162176" y="3922325"/>
            <a:ext cx="7359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11700" y="3300400"/>
            <a:ext cx="1579200" cy="138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一番ええ</a:t>
            </a:r>
            <a:br>
              <a:rPr lang="ja"/>
            </a:br>
            <a:r>
              <a:rPr lang="ja"/>
              <a:t>アイディア</a:t>
            </a:r>
            <a:br>
              <a:rPr lang="ja"/>
            </a:br>
            <a:r>
              <a:rPr lang="ja"/>
              <a:t>が決まる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 rot="10800000">
            <a:off x="1864351" y="3922325"/>
            <a:ext cx="7359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たむちゃんの実体験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・高校生と同じチームに所属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・5人チームだった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・まごたくというサービスを考えた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・XDでいっぱいなんかした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400"/>
              <a:t>・めっちゃしゃべるようにした</a:t>
            </a:r>
            <a:endParaRPr sz="2400"/>
          </a:p>
        </p:txBody>
      </p:sp>
      <p:cxnSp>
        <p:nvCxnSpPr>
          <p:cNvPr id="122" name="Google Shape;122;p20"/>
          <p:cNvCxnSpPr/>
          <p:nvPr/>
        </p:nvCxnSpPr>
        <p:spPr>
          <a:xfrm>
            <a:off x="311700" y="1099125"/>
            <a:ext cx="8120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たむちゃんの思ったこと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・結果は金賞だったけど…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・あまりうまく協力出来てなかった感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・アイディア出しが難しい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・何をすれば良いのか分からないと詰む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400"/>
              <a:t>・縮こまってると7000円が溶けるだけ</a:t>
            </a:r>
            <a:endParaRPr sz="2400"/>
          </a:p>
        </p:txBody>
      </p:sp>
      <p:cxnSp>
        <p:nvCxnSpPr>
          <p:cNvPr id="129" name="Google Shape;129;p21"/>
          <p:cNvCxnSpPr/>
          <p:nvPr/>
        </p:nvCxnSpPr>
        <p:spPr>
          <a:xfrm>
            <a:off x="311700" y="1099125"/>
            <a:ext cx="8120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